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3"/>
  </p:notesMasterIdLst>
  <p:sldIdLst>
    <p:sldId id="257" r:id="rId4"/>
    <p:sldId id="314" r:id="rId5"/>
    <p:sldId id="313" r:id="rId6"/>
    <p:sldId id="289" r:id="rId7"/>
    <p:sldId id="308" r:id="rId8"/>
    <p:sldId id="307" r:id="rId9"/>
    <p:sldId id="327" r:id="rId10"/>
    <p:sldId id="326" r:id="rId11"/>
    <p:sldId id="305" r:id="rId12"/>
    <p:sldId id="329" r:id="rId13"/>
    <p:sldId id="328" r:id="rId14"/>
    <p:sldId id="330" r:id="rId15"/>
    <p:sldId id="293" r:id="rId16"/>
    <p:sldId id="310" r:id="rId17"/>
    <p:sldId id="311" r:id="rId18"/>
    <p:sldId id="309" r:id="rId19"/>
    <p:sldId id="312" r:id="rId20"/>
    <p:sldId id="316" r:id="rId21"/>
    <p:sldId id="325" r:id="rId22"/>
    <p:sldId id="317" r:id="rId23"/>
    <p:sldId id="318" r:id="rId24"/>
    <p:sldId id="319" r:id="rId25"/>
    <p:sldId id="321" r:id="rId26"/>
    <p:sldId id="322" r:id="rId27"/>
    <p:sldId id="323" r:id="rId28"/>
    <p:sldId id="324" r:id="rId29"/>
    <p:sldId id="320" r:id="rId30"/>
    <p:sldId id="294" r:id="rId31"/>
    <p:sldId id="31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74C21-5C2A-440E-A691-6960636D8538}" v="14" dt="2020-11-12T00:54:52.657"/>
    <p1510:client id="{47C0C8B6-C2C2-4C3F-96E7-B51397E384D2}" v="619" dt="2020-11-10T06:10:46.474"/>
    <p1510:client id="{5B6F4F22-13B8-4798-A811-B31B3F658187}" v="3616" dt="2020-11-10T13:46:44.58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지호" userId="S::jeffrey03@konkuk.ac.kr::877c5df4-cb44-4377-ba90-2cacacc45092" providerId="AD" clId="Web-{1FD74C21-5C2A-440E-A691-6960636D8538}"/>
    <pc:docChg chg="modSld">
      <pc:chgData name="안지호" userId="S::jeffrey03@konkuk.ac.kr::877c5df4-cb44-4377-ba90-2cacacc45092" providerId="AD" clId="Web-{1FD74C21-5C2A-440E-A691-6960636D8538}" dt="2020-11-12T00:54:52.641" v="13"/>
      <pc:docMkLst>
        <pc:docMk/>
      </pc:docMkLst>
      <pc:sldChg chg="addSp delSp">
        <pc:chgData name="안지호" userId="S::jeffrey03@konkuk.ac.kr::877c5df4-cb44-4377-ba90-2cacacc45092" providerId="AD" clId="Web-{1FD74C21-5C2A-440E-A691-6960636D8538}" dt="2020-11-12T00:54:52.641" v="13"/>
        <pc:sldMkLst>
          <pc:docMk/>
          <pc:sldMk cId="0" sldId="257"/>
        </pc:sldMkLst>
        <pc:picChg chg="add del">
          <ac:chgData name="안지호" userId="S::jeffrey03@konkuk.ac.kr::877c5df4-cb44-4377-ba90-2cacacc45092" providerId="AD" clId="Web-{1FD74C21-5C2A-440E-A691-6960636D8538}" dt="2020-11-12T00:54:52.641" v="13"/>
          <ac:picMkLst>
            <pc:docMk/>
            <pc:sldMk cId="0" sldId="257"/>
            <ac:picMk id="6" creationId="{B7FDDEE7-641E-4690-BEC9-5F9FA745CF1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45.219" v="12"/>
        <pc:sldMkLst>
          <pc:docMk/>
          <pc:sldMk cId="0" sldId="287"/>
        </pc:sldMkLst>
        <pc:picChg chg="add del">
          <ac:chgData name="안지호" userId="S::jeffrey03@konkuk.ac.kr::877c5df4-cb44-4377-ba90-2cacacc45092" providerId="AD" clId="Web-{1FD74C21-5C2A-440E-A691-6960636D8538}" dt="2020-11-12T00:54:45.219" v="12"/>
          <ac:picMkLst>
            <pc:docMk/>
            <pc:sldMk cId="0" sldId="287"/>
            <ac:picMk id="11" creationId="{F166A883-3850-465C-B153-8CDEF410BB5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41.391" v="11"/>
        <pc:sldMkLst>
          <pc:docMk/>
          <pc:sldMk cId="2725461707" sldId="289"/>
        </pc:sldMkLst>
        <pc:picChg chg="add del">
          <ac:chgData name="안지호" userId="S::jeffrey03@konkuk.ac.kr::877c5df4-cb44-4377-ba90-2cacacc45092" providerId="AD" clId="Web-{1FD74C21-5C2A-440E-A691-6960636D8538}" dt="2020-11-12T00:54:41.391" v="11"/>
          <ac:picMkLst>
            <pc:docMk/>
            <pc:sldMk cId="2725461707" sldId="289"/>
            <ac:picMk id="11" creationId="{F166A883-3850-465C-B153-8CDEF410BB5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34.204" v="8"/>
        <pc:sldMkLst>
          <pc:docMk/>
          <pc:sldMk cId="161999185" sldId="293"/>
        </pc:sldMkLst>
        <pc:picChg chg="add del">
          <ac:chgData name="안지호" userId="S::jeffrey03@konkuk.ac.kr::877c5df4-cb44-4377-ba90-2cacacc45092" providerId="AD" clId="Web-{1FD74C21-5C2A-440E-A691-6960636D8538}" dt="2020-11-12T00:54:34.204" v="8"/>
          <ac:picMkLst>
            <pc:docMk/>
            <pc:sldMk cId="161999185" sldId="293"/>
            <ac:picMk id="11" creationId="{F166A883-3850-465C-B153-8CDEF410BB5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38.454" v="10"/>
        <pc:sldMkLst>
          <pc:docMk/>
          <pc:sldMk cId="301160522" sldId="305"/>
        </pc:sldMkLst>
        <pc:picChg chg="add del">
          <ac:chgData name="안지호" userId="S::jeffrey03@konkuk.ac.kr::877c5df4-cb44-4377-ba90-2cacacc45092" providerId="AD" clId="Web-{1FD74C21-5C2A-440E-A691-6960636D8538}" dt="2020-11-12T00:54:38.454" v="10"/>
          <ac:picMkLst>
            <pc:docMk/>
            <pc:sldMk cId="301160522" sldId="305"/>
            <ac:picMk id="11" creationId="{F166A883-3850-465C-B153-8CDEF410BB5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37.219" v="9"/>
        <pc:sldMkLst>
          <pc:docMk/>
          <pc:sldMk cId="3452519107" sldId="307"/>
        </pc:sldMkLst>
        <pc:picChg chg="add del">
          <ac:chgData name="안지호" userId="S::jeffrey03@konkuk.ac.kr::877c5df4-cb44-4377-ba90-2cacacc45092" providerId="AD" clId="Web-{1FD74C21-5C2A-440E-A691-6960636D8538}" dt="2020-11-12T00:54:37.219" v="9"/>
          <ac:picMkLst>
            <pc:docMk/>
            <pc:sldMk cId="3452519107" sldId="307"/>
            <ac:picMk id="11" creationId="{F166A883-3850-465C-B153-8CDEF410BB5D}"/>
          </ac:picMkLst>
        </pc:picChg>
      </pc:sldChg>
      <pc:sldChg chg="addSp delSp">
        <pc:chgData name="안지호" userId="S::jeffrey03@konkuk.ac.kr::877c5df4-cb44-4377-ba90-2cacacc45092" providerId="AD" clId="Web-{1FD74C21-5C2A-440E-A691-6960636D8538}" dt="2020-11-12T00:54:31.516" v="7"/>
        <pc:sldMkLst>
          <pc:docMk/>
          <pc:sldMk cId="1971715699" sldId="310"/>
        </pc:sldMkLst>
        <pc:picChg chg="add del">
          <ac:chgData name="안지호" userId="S::jeffrey03@konkuk.ac.kr::877c5df4-cb44-4377-ba90-2cacacc45092" providerId="AD" clId="Web-{1FD74C21-5C2A-440E-A691-6960636D8538}" dt="2020-11-12T00:54:31.516" v="7"/>
          <ac:picMkLst>
            <pc:docMk/>
            <pc:sldMk cId="1971715699" sldId="310"/>
            <ac:picMk id="11" creationId="{F166A883-3850-465C-B153-8CDEF410BB5D}"/>
          </ac:picMkLst>
        </pc:picChg>
      </pc:sldChg>
    </pc:docChg>
  </pc:docChgLst>
  <pc:docChgLst>
    <pc:chgData name="안지호" userId="S::jeffrey03@konkuk.ac.kr::877c5df4-cb44-4377-ba90-2cacacc45092" providerId="AD" clId="Web-{12511DB6-586C-4AFC-9FBA-167B6FE5C139}"/>
    <pc:docChg chg="addSld modSld">
      <pc:chgData name="안지호" userId="S::jeffrey03@konkuk.ac.kr::877c5df4-cb44-4377-ba90-2cacacc45092" providerId="AD" clId="Web-{12511DB6-586C-4AFC-9FBA-167B6FE5C139}" dt="2020-11-09T10:05:59.946" v="3762" actId="20577"/>
      <pc:docMkLst>
        <pc:docMk/>
      </pc:docMkLst>
      <pc:sldChg chg="modSp">
        <pc:chgData name="안지호" userId="S::jeffrey03@konkuk.ac.kr::877c5df4-cb44-4377-ba90-2cacacc45092" providerId="AD" clId="Web-{12511DB6-586C-4AFC-9FBA-167B6FE5C139}" dt="2020-11-09T08:58:01.570" v="71"/>
        <pc:sldMkLst>
          <pc:docMk/>
          <pc:sldMk cId="0" sldId="287"/>
        </pc:sldMkLst>
        <pc:graphicFrameChg chg="mod modGraphic">
          <ac:chgData name="안지호" userId="S::jeffrey03@konkuk.ac.kr::877c5df4-cb44-4377-ba90-2cacacc45092" providerId="AD" clId="Web-{12511DB6-586C-4AFC-9FBA-167B6FE5C139}" dt="2020-11-09T08:58:01.570" v="71"/>
          <ac:graphicFrameMkLst>
            <pc:docMk/>
            <pc:sldMk cId="0" sldId="287"/>
            <ac:graphicFrameMk id="5" creationId="{8C1322F1-BF55-4A4A-A827-FE60DA0C5E4A}"/>
          </ac:graphicFrameMkLst>
        </pc:graphicFrameChg>
      </pc:sldChg>
      <pc:sldChg chg="modSp">
        <pc:chgData name="안지호" userId="S::jeffrey03@konkuk.ac.kr::877c5df4-cb44-4377-ba90-2cacacc45092" providerId="AD" clId="Web-{12511DB6-586C-4AFC-9FBA-167B6FE5C139}" dt="2020-11-09T10:05:57.478" v="3761" actId="20577"/>
        <pc:sldMkLst>
          <pc:docMk/>
          <pc:sldMk cId="3942719177" sldId="291"/>
        </pc:sldMkLst>
        <pc:spChg chg="mod">
          <ac:chgData name="안지호" userId="S::jeffrey03@konkuk.ac.kr::877c5df4-cb44-4377-ba90-2cacacc45092" providerId="AD" clId="Web-{12511DB6-586C-4AFC-9FBA-167B6FE5C139}" dt="2020-11-09T09:55:57.403" v="2736" actId="20577"/>
          <ac:spMkLst>
            <pc:docMk/>
            <pc:sldMk cId="3942719177" sldId="291"/>
            <ac:spMk id="3" creationId="{5F4F9A4F-4B55-4E39-A8CA-63205D5CF069}"/>
          </ac:spMkLst>
        </pc:spChg>
        <pc:spChg chg="mod">
          <ac:chgData name="안지호" userId="S::jeffrey03@konkuk.ac.kr::877c5df4-cb44-4377-ba90-2cacacc45092" providerId="AD" clId="Web-{12511DB6-586C-4AFC-9FBA-167B6FE5C139}" dt="2020-11-09T10:05:57.478" v="3761" actId="20577"/>
          <ac:spMkLst>
            <pc:docMk/>
            <pc:sldMk cId="3942719177" sldId="291"/>
            <ac:spMk id="10" creationId="{B32BF9D7-5C35-48FB-B40E-F879731CA64E}"/>
          </ac:spMkLst>
        </pc:spChg>
      </pc:sldChg>
      <pc:sldChg chg="addSp modSp">
        <pc:chgData name="안지호" userId="S::jeffrey03@konkuk.ac.kr::877c5df4-cb44-4377-ba90-2cacacc45092" providerId="AD" clId="Web-{12511DB6-586C-4AFC-9FBA-167B6FE5C139}" dt="2020-11-09T09:36:19.410" v="1408" actId="1076"/>
        <pc:sldMkLst>
          <pc:docMk/>
          <pc:sldMk cId="161999185" sldId="293"/>
        </pc:sldMkLst>
        <pc:spChg chg="add mod">
          <ac:chgData name="안지호" userId="S::jeffrey03@konkuk.ac.kr::877c5df4-cb44-4377-ba90-2cacacc45092" providerId="AD" clId="Web-{12511DB6-586C-4AFC-9FBA-167B6FE5C139}" dt="2020-11-09T09:36:19.410" v="1408" actId="1076"/>
          <ac:spMkLst>
            <pc:docMk/>
            <pc:sldMk cId="161999185" sldId="293"/>
            <ac:spMk id="7" creationId="{1A297881-AF82-419A-BE53-BDBDA1099AFA}"/>
          </ac:spMkLst>
        </pc:spChg>
        <pc:spChg chg="mod">
          <ac:chgData name="안지호" userId="S::jeffrey03@konkuk.ac.kr::877c5df4-cb44-4377-ba90-2cacacc45092" providerId="AD" clId="Web-{12511DB6-586C-4AFC-9FBA-167B6FE5C139}" dt="2020-11-09T09:14:58.664" v="522" actId="20577"/>
          <ac:spMkLst>
            <pc:docMk/>
            <pc:sldMk cId="161999185" sldId="293"/>
            <ac:spMk id="10" creationId="{A228E6DB-7041-44ED-9939-15CEC95916CF}"/>
          </ac:spMkLst>
        </pc:spChg>
        <pc:spChg chg="add mod">
          <ac:chgData name="안지호" userId="S::jeffrey03@konkuk.ac.kr::877c5df4-cb44-4377-ba90-2cacacc45092" providerId="AD" clId="Web-{12511DB6-586C-4AFC-9FBA-167B6FE5C139}" dt="2020-11-09T09:11:19.915" v="281" actId="20577"/>
          <ac:spMkLst>
            <pc:docMk/>
            <pc:sldMk cId="161999185" sldId="293"/>
            <ac:spMk id="14" creationId="{FE0976E9-9415-4ED3-B042-8F3F2B620A1A}"/>
          </ac:spMkLst>
        </pc:spChg>
        <pc:spChg chg="add mod">
          <ac:chgData name="안지호" userId="S::jeffrey03@konkuk.ac.kr::877c5df4-cb44-4377-ba90-2cacacc45092" providerId="AD" clId="Web-{12511DB6-586C-4AFC-9FBA-167B6FE5C139}" dt="2020-11-09T09:11:23.712" v="284" actId="20577"/>
          <ac:spMkLst>
            <pc:docMk/>
            <pc:sldMk cId="161999185" sldId="293"/>
            <ac:spMk id="17" creationId="{FE20309E-9E81-4AED-82FA-BC0616DCC44B}"/>
          </ac:spMkLst>
        </pc:spChg>
        <pc:picChg chg="add mod">
          <ac:chgData name="안지호" userId="S::jeffrey03@konkuk.ac.kr::877c5df4-cb44-4377-ba90-2cacacc45092" providerId="AD" clId="Web-{12511DB6-586C-4AFC-9FBA-167B6FE5C139}" dt="2020-11-09T09:08:58.162" v="102" actId="1076"/>
          <ac:picMkLst>
            <pc:docMk/>
            <pc:sldMk cId="161999185" sldId="293"/>
            <ac:picMk id="4" creationId="{6A00FD5E-0215-45C8-8A1A-BC10FFFB20A9}"/>
          </ac:picMkLst>
        </pc:picChg>
        <pc:picChg chg="add mod">
          <ac:chgData name="안지호" userId="S::jeffrey03@konkuk.ac.kr::877c5df4-cb44-4377-ba90-2cacacc45092" providerId="AD" clId="Web-{12511DB6-586C-4AFC-9FBA-167B6FE5C139}" dt="2020-11-09T09:09:02.006" v="103" actId="1076"/>
          <ac:picMkLst>
            <pc:docMk/>
            <pc:sldMk cId="161999185" sldId="293"/>
            <ac:picMk id="5" creationId="{8BFFA730-9F98-4BFE-847E-9E7F1404C73F}"/>
          </ac:picMkLst>
        </pc:picChg>
        <pc:picChg chg="add mod">
          <ac:chgData name="안지호" userId="S::jeffrey03@konkuk.ac.kr::877c5df4-cb44-4377-ba90-2cacacc45092" providerId="AD" clId="Web-{12511DB6-586C-4AFC-9FBA-167B6FE5C139}" dt="2020-11-09T09:09:28.225" v="107" actId="14100"/>
          <ac:picMkLst>
            <pc:docMk/>
            <pc:sldMk cId="161999185" sldId="293"/>
            <ac:picMk id="6" creationId="{C980E4F2-389B-4900-B0A3-6018C237C59C}"/>
          </ac:picMkLst>
        </pc:picChg>
      </pc:sldChg>
      <pc:sldChg chg="delSp modSp">
        <pc:chgData name="안지호" userId="S::jeffrey03@konkuk.ac.kr::877c5df4-cb44-4377-ba90-2cacacc45092" providerId="AD" clId="Web-{12511DB6-586C-4AFC-9FBA-167B6FE5C139}" dt="2020-11-09T09:30:40.465" v="1407" actId="14100"/>
        <pc:sldMkLst>
          <pc:docMk/>
          <pc:sldMk cId="3325882227" sldId="308"/>
        </pc:sldMkLst>
        <pc:spChg chg="mod">
          <ac:chgData name="안지호" userId="S::jeffrey03@konkuk.ac.kr::877c5df4-cb44-4377-ba90-2cacacc45092" providerId="AD" clId="Web-{12511DB6-586C-4AFC-9FBA-167B6FE5C139}" dt="2020-11-09T09:30:40.465" v="1407" actId="14100"/>
          <ac:spMkLst>
            <pc:docMk/>
            <pc:sldMk cId="3325882227" sldId="308"/>
            <ac:spMk id="10" creationId="{A228E6DB-7041-44ED-9939-15CEC95916CF}"/>
          </ac:spMkLst>
        </pc:spChg>
        <pc:picChg chg="del mod">
          <ac:chgData name="안지호" userId="S::jeffrey03@konkuk.ac.kr::877c5df4-cb44-4377-ba90-2cacacc45092" providerId="AD" clId="Web-{12511DB6-586C-4AFC-9FBA-167B6FE5C139}" dt="2020-11-09T09:25:02.505" v="622"/>
          <ac:picMkLst>
            <pc:docMk/>
            <pc:sldMk cId="3325882227" sldId="308"/>
            <ac:picMk id="2050" creationId="{51512A72-DEF7-43BD-AE7A-AD26C8A9E9ED}"/>
          </ac:picMkLst>
        </pc:picChg>
      </pc:sldChg>
      <pc:sldChg chg="modSp">
        <pc:chgData name="안지호" userId="S::jeffrey03@konkuk.ac.kr::877c5df4-cb44-4377-ba90-2cacacc45092" providerId="AD" clId="Web-{12511DB6-586C-4AFC-9FBA-167B6FE5C139}" dt="2020-11-09T09:38:53.897" v="1519" actId="20577"/>
        <pc:sldMkLst>
          <pc:docMk/>
          <pc:sldMk cId="30460047" sldId="309"/>
        </pc:sldMkLst>
        <pc:spChg chg="mod">
          <ac:chgData name="안지호" userId="S::jeffrey03@konkuk.ac.kr::877c5df4-cb44-4377-ba90-2cacacc45092" providerId="AD" clId="Web-{12511DB6-586C-4AFC-9FBA-167B6FE5C139}" dt="2020-11-09T09:38:53.897" v="1519" actId="20577"/>
          <ac:spMkLst>
            <pc:docMk/>
            <pc:sldMk cId="30460047" sldId="309"/>
            <ac:spMk id="10" creationId="{A228E6DB-7041-44ED-9939-15CEC95916CF}"/>
          </ac:spMkLst>
        </pc:spChg>
      </pc:sldChg>
      <pc:sldChg chg="addSp delSp modSp add replId">
        <pc:chgData name="안지호" userId="S::jeffrey03@konkuk.ac.kr::877c5df4-cb44-4377-ba90-2cacacc45092" providerId="AD" clId="Web-{12511DB6-586C-4AFC-9FBA-167B6FE5C139}" dt="2020-11-09T09:15:01.352" v="525" actId="20577"/>
        <pc:sldMkLst>
          <pc:docMk/>
          <pc:sldMk cId="1971715699" sldId="310"/>
        </pc:sldMkLst>
        <pc:spChg chg="mod">
          <ac:chgData name="안지호" userId="S::jeffrey03@konkuk.ac.kr::877c5df4-cb44-4377-ba90-2cacacc45092" providerId="AD" clId="Web-{12511DB6-586C-4AFC-9FBA-167B6FE5C139}" dt="2020-11-09T09:12:47.089" v="335" actId="20577"/>
          <ac:spMkLst>
            <pc:docMk/>
            <pc:sldMk cId="1971715699" sldId="310"/>
            <ac:spMk id="7" creationId="{1A297881-AF82-419A-BE53-BDBDA1099AFA}"/>
          </ac:spMkLst>
        </pc:spChg>
        <pc:spChg chg="mod">
          <ac:chgData name="안지호" userId="S::jeffrey03@konkuk.ac.kr::877c5df4-cb44-4377-ba90-2cacacc45092" providerId="AD" clId="Web-{12511DB6-586C-4AFC-9FBA-167B6FE5C139}" dt="2020-11-09T09:15:01.352" v="525" actId="20577"/>
          <ac:spMkLst>
            <pc:docMk/>
            <pc:sldMk cId="1971715699" sldId="310"/>
            <ac:spMk id="10" creationId="{A228E6DB-7041-44ED-9939-15CEC95916CF}"/>
          </ac:spMkLst>
        </pc:spChg>
        <pc:spChg chg="mod">
          <ac:chgData name="안지호" userId="S::jeffrey03@konkuk.ac.kr::877c5df4-cb44-4377-ba90-2cacacc45092" providerId="AD" clId="Web-{12511DB6-586C-4AFC-9FBA-167B6FE5C139}" dt="2020-11-09T09:13:33.803" v="420" actId="1076"/>
          <ac:spMkLst>
            <pc:docMk/>
            <pc:sldMk cId="1971715699" sldId="310"/>
            <ac:spMk id="14" creationId="{FE0976E9-9415-4ED3-B042-8F3F2B620A1A}"/>
          </ac:spMkLst>
        </pc:spChg>
        <pc:spChg chg="mod">
          <ac:chgData name="안지호" userId="S::jeffrey03@konkuk.ac.kr::877c5df4-cb44-4377-ba90-2cacacc45092" providerId="AD" clId="Web-{12511DB6-586C-4AFC-9FBA-167B6FE5C139}" dt="2020-11-09T09:14:40.070" v="514" actId="20577"/>
          <ac:spMkLst>
            <pc:docMk/>
            <pc:sldMk cId="1971715699" sldId="310"/>
            <ac:spMk id="17" creationId="{FE20309E-9E81-4AED-82FA-BC0616DCC44B}"/>
          </ac:spMkLst>
        </pc:spChg>
        <pc:picChg chg="add del mod">
          <ac:chgData name="안지호" userId="S::jeffrey03@konkuk.ac.kr::877c5df4-cb44-4377-ba90-2cacacc45092" providerId="AD" clId="Web-{12511DB6-586C-4AFC-9FBA-167B6FE5C139}" dt="2020-11-09T09:14:47.211" v="516" actId="14100"/>
          <ac:picMkLst>
            <pc:docMk/>
            <pc:sldMk cId="1971715699" sldId="310"/>
            <ac:picMk id="4" creationId="{6A00FD5E-0215-45C8-8A1A-BC10FFFB20A9}"/>
          </ac:picMkLst>
        </pc:picChg>
        <pc:picChg chg="add del mod">
          <ac:chgData name="안지호" userId="S::jeffrey03@konkuk.ac.kr::877c5df4-cb44-4377-ba90-2cacacc45092" providerId="AD" clId="Web-{12511DB6-586C-4AFC-9FBA-167B6FE5C139}" dt="2020-11-09T09:14:49.039" v="517" actId="14100"/>
          <ac:picMkLst>
            <pc:docMk/>
            <pc:sldMk cId="1971715699" sldId="310"/>
            <ac:picMk id="5" creationId="{8BFFA730-9F98-4BFE-847E-9E7F1404C73F}"/>
          </ac:picMkLst>
        </pc:picChg>
        <pc:picChg chg="mod">
          <ac:chgData name="안지호" userId="S::jeffrey03@konkuk.ac.kr::877c5df4-cb44-4377-ba90-2cacacc45092" providerId="AD" clId="Web-{12511DB6-586C-4AFC-9FBA-167B6FE5C139}" dt="2020-11-09T09:14:51.054" v="518" actId="14100"/>
          <ac:picMkLst>
            <pc:docMk/>
            <pc:sldMk cId="1971715699" sldId="310"/>
            <ac:picMk id="6" creationId="{C980E4F2-389B-4900-B0A3-6018C237C59C}"/>
          </ac:picMkLst>
        </pc:picChg>
      </pc:sldChg>
      <pc:sldChg chg="addSp delSp modSp add replId">
        <pc:chgData name="안지호" userId="S::jeffrey03@konkuk.ac.kr::877c5df4-cb44-4377-ba90-2cacacc45092" providerId="AD" clId="Web-{12511DB6-586C-4AFC-9FBA-167B6FE5C139}" dt="2020-11-09T09:36:42.363" v="1412" actId="14100"/>
        <pc:sldMkLst>
          <pc:docMk/>
          <pc:sldMk cId="73814571" sldId="311"/>
        </pc:sldMkLst>
        <pc:spChg chg="mod">
          <ac:chgData name="안지호" userId="S::jeffrey03@konkuk.ac.kr::877c5df4-cb44-4377-ba90-2cacacc45092" providerId="AD" clId="Web-{12511DB6-586C-4AFC-9FBA-167B6FE5C139}" dt="2020-11-09T09:20:17.342" v="585" actId="1076"/>
          <ac:spMkLst>
            <pc:docMk/>
            <pc:sldMk cId="73814571" sldId="311"/>
            <ac:spMk id="7" creationId="{1A297881-AF82-419A-BE53-BDBDA1099AFA}"/>
          </ac:spMkLst>
        </pc:spChg>
        <pc:spChg chg="mod">
          <ac:chgData name="안지호" userId="S::jeffrey03@konkuk.ac.kr::877c5df4-cb44-4377-ba90-2cacacc45092" providerId="AD" clId="Web-{12511DB6-586C-4AFC-9FBA-167B6FE5C139}" dt="2020-11-09T09:15:07.445" v="530" actId="20577"/>
          <ac:spMkLst>
            <pc:docMk/>
            <pc:sldMk cId="73814571" sldId="311"/>
            <ac:spMk id="10" creationId="{A228E6DB-7041-44ED-9939-15CEC95916CF}"/>
          </ac:spMkLst>
        </pc:spChg>
        <pc:spChg chg="del">
          <ac:chgData name="안지호" userId="S::jeffrey03@konkuk.ac.kr::877c5df4-cb44-4377-ba90-2cacacc45092" providerId="AD" clId="Web-{12511DB6-586C-4AFC-9FBA-167B6FE5C139}" dt="2020-11-09T09:15:15.602" v="540"/>
          <ac:spMkLst>
            <pc:docMk/>
            <pc:sldMk cId="73814571" sldId="311"/>
            <ac:spMk id="14" creationId="{FE0976E9-9415-4ED3-B042-8F3F2B620A1A}"/>
          </ac:spMkLst>
        </pc:spChg>
        <pc:spChg chg="del mod">
          <ac:chgData name="안지호" userId="S::jeffrey03@konkuk.ac.kr::877c5df4-cb44-4377-ba90-2cacacc45092" providerId="AD" clId="Web-{12511DB6-586C-4AFC-9FBA-167B6FE5C139}" dt="2020-11-09T09:15:14.383" v="539"/>
          <ac:spMkLst>
            <pc:docMk/>
            <pc:sldMk cId="73814571" sldId="311"/>
            <ac:spMk id="17" creationId="{FE20309E-9E81-4AED-82FA-BC0616DCC44B}"/>
          </ac:spMkLst>
        </pc:spChg>
        <pc:picChg chg="del">
          <ac:chgData name="안지호" userId="S::jeffrey03@konkuk.ac.kr::877c5df4-cb44-4377-ba90-2cacacc45092" providerId="AD" clId="Web-{12511DB6-586C-4AFC-9FBA-167B6FE5C139}" dt="2020-11-09T09:15:09.570" v="533"/>
          <ac:picMkLst>
            <pc:docMk/>
            <pc:sldMk cId="73814571" sldId="311"/>
            <ac:picMk id="4" creationId="{6A00FD5E-0215-45C8-8A1A-BC10FFFB20A9}"/>
          </ac:picMkLst>
        </pc:picChg>
        <pc:picChg chg="del">
          <ac:chgData name="안지호" userId="S::jeffrey03@konkuk.ac.kr::877c5df4-cb44-4377-ba90-2cacacc45092" providerId="AD" clId="Web-{12511DB6-586C-4AFC-9FBA-167B6FE5C139}" dt="2020-11-09T09:15:10.164" v="534"/>
          <ac:picMkLst>
            <pc:docMk/>
            <pc:sldMk cId="73814571" sldId="311"/>
            <ac:picMk id="5" creationId="{8BFFA730-9F98-4BFE-847E-9E7F1404C73F}"/>
          </ac:picMkLst>
        </pc:picChg>
        <pc:picChg chg="del">
          <ac:chgData name="안지호" userId="S::jeffrey03@konkuk.ac.kr::877c5df4-cb44-4377-ba90-2cacacc45092" providerId="AD" clId="Web-{12511DB6-586C-4AFC-9FBA-167B6FE5C139}" dt="2020-11-09T09:15:10.617" v="535"/>
          <ac:picMkLst>
            <pc:docMk/>
            <pc:sldMk cId="73814571" sldId="311"/>
            <ac:picMk id="6" creationId="{C980E4F2-389B-4900-B0A3-6018C237C59C}"/>
          </ac:picMkLst>
        </pc:picChg>
        <pc:picChg chg="add mod">
          <ac:chgData name="안지호" userId="S::jeffrey03@konkuk.ac.kr::877c5df4-cb44-4377-ba90-2cacacc45092" providerId="AD" clId="Web-{12511DB6-586C-4AFC-9FBA-167B6FE5C139}" dt="2020-11-09T09:36:42.363" v="1412" actId="14100"/>
          <ac:picMkLst>
            <pc:docMk/>
            <pc:sldMk cId="73814571" sldId="311"/>
            <ac:picMk id="8" creationId="{94FC4271-D114-402D-BC8C-3D628BD596C9}"/>
          </ac:picMkLst>
        </pc:picChg>
        <pc:picChg chg="add del mod">
          <ac:chgData name="안지호" userId="S::jeffrey03@konkuk.ac.kr::877c5df4-cb44-4377-ba90-2cacacc45092" providerId="AD" clId="Web-{12511DB6-586C-4AFC-9FBA-167B6FE5C139}" dt="2020-11-09T09:19:50.483" v="550"/>
          <ac:picMkLst>
            <pc:docMk/>
            <pc:sldMk cId="73814571" sldId="311"/>
            <ac:picMk id="9" creationId="{0C0126FA-AC0D-4842-BA6D-E68F218FA8F7}"/>
          </ac:picMkLst>
        </pc:picChg>
      </pc:sldChg>
    </pc:docChg>
  </pc:docChgLst>
  <pc:docChgLst>
    <pc:chgData name="허승회" userId="S::seunghoe9542@konkuk.ac.kr::4dfa04f4-756d-42c4-abf3-27e318005d94" providerId="AD" clId="Web-{FEC3432F-1CDE-49D7-B38C-2EBCBEF6F272}"/>
    <pc:docChg chg="modSld">
      <pc:chgData name="허승회" userId="S::seunghoe9542@konkuk.ac.kr::4dfa04f4-756d-42c4-abf3-27e318005d94" providerId="AD" clId="Web-{FEC3432F-1CDE-49D7-B38C-2EBCBEF6F272}" dt="2020-11-09T08:56:49.839" v="3" actId="20577"/>
      <pc:docMkLst>
        <pc:docMk/>
      </pc:docMkLst>
      <pc:sldChg chg="modSp">
        <pc:chgData name="허승회" userId="S::seunghoe9542@konkuk.ac.kr::4dfa04f4-756d-42c4-abf3-27e318005d94" providerId="AD" clId="Web-{FEC3432F-1CDE-49D7-B38C-2EBCBEF6F272}" dt="2020-11-09T08:56:49.839" v="2" actId="20577"/>
        <pc:sldMkLst>
          <pc:docMk/>
          <pc:sldMk cId="2725461707" sldId="289"/>
        </pc:sldMkLst>
        <pc:spChg chg="mod">
          <ac:chgData name="허승회" userId="S::seunghoe9542@konkuk.ac.kr::4dfa04f4-756d-42c4-abf3-27e318005d94" providerId="AD" clId="Web-{FEC3432F-1CDE-49D7-B38C-2EBCBEF6F272}" dt="2020-11-09T08:56:49.839" v="2" actId="20577"/>
          <ac:spMkLst>
            <pc:docMk/>
            <pc:sldMk cId="2725461707" sldId="289"/>
            <ac:spMk id="8" creationId="{5CEFB124-2E37-4556-9281-06CCA32EE9BC}"/>
          </ac:spMkLst>
        </pc:spChg>
      </pc:sldChg>
    </pc:docChg>
  </pc:docChgLst>
  <pc:docChgLst>
    <pc:chgData name="pmg9859@konkuk.ac.kr" userId="dcc1091e-fbd0-4b74-a0c3-6a39b8f7de81" providerId="ADAL" clId="{5B6F4F22-13B8-4798-A811-B31B3F658187}"/>
    <pc:docChg chg="undo redo custSel addSld delSld modSld">
      <pc:chgData name="pmg9859@konkuk.ac.kr" userId="dcc1091e-fbd0-4b74-a0c3-6a39b8f7de81" providerId="ADAL" clId="{5B6F4F22-13B8-4798-A811-B31B3F658187}" dt="2020-11-10T13:47:18.620" v="3586" actId="20577"/>
      <pc:docMkLst>
        <pc:docMk/>
      </pc:docMkLst>
      <pc:sldChg chg="modSp mod">
        <pc:chgData name="pmg9859@konkuk.ac.kr" userId="dcc1091e-fbd0-4b74-a0c3-6a39b8f7de81" providerId="ADAL" clId="{5B6F4F22-13B8-4798-A811-B31B3F658187}" dt="2020-11-09T09:04:53.195" v="851" actId="20577"/>
        <pc:sldMkLst>
          <pc:docMk/>
          <pc:sldMk cId="0" sldId="287"/>
        </pc:sldMkLst>
        <pc:spChg chg="mod">
          <ac:chgData name="pmg9859@konkuk.ac.kr" userId="dcc1091e-fbd0-4b74-a0c3-6a39b8f7de81" providerId="ADAL" clId="{5B6F4F22-13B8-4798-A811-B31B3F658187}" dt="2020-11-09T09:04:33.150" v="815" actId="20577"/>
          <ac:spMkLst>
            <pc:docMk/>
            <pc:sldMk cId="0" sldId="287"/>
            <ac:spMk id="4" creationId="{928F2600-F62A-4587-9EDD-3BDBC1C2F1E3}"/>
          </ac:spMkLst>
        </pc:spChg>
        <pc:graphicFrameChg chg="mod modGraphic">
          <ac:chgData name="pmg9859@konkuk.ac.kr" userId="dcc1091e-fbd0-4b74-a0c3-6a39b8f7de81" providerId="ADAL" clId="{5B6F4F22-13B8-4798-A811-B31B3F658187}" dt="2020-11-09T09:04:53.195" v="851" actId="20577"/>
          <ac:graphicFrameMkLst>
            <pc:docMk/>
            <pc:sldMk cId="0" sldId="287"/>
            <ac:graphicFrameMk id="5" creationId="{8C1322F1-BF55-4A4A-A827-FE60DA0C5E4A}"/>
          </ac:graphicFrameMkLst>
        </pc:graphicFrameChg>
      </pc:sldChg>
      <pc:sldChg chg="modSp mod">
        <pc:chgData name="pmg9859@konkuk.ac.kr" userId="dcc1091e-fbd0-4b74-a0c3-6a39b8f7de81" providerId="ADAL" clId="{5B6F4F22-13B8-4798-A811-B31B3F658187}" dt="2020-11-10T13:46:33.187" v="3576" actId="2711"/>
        <pc:sldMkLst>
          <pc:docMk/>
          <pc:sldMk cId="2725461707" sldId="289"/>
        </pc:sldMkLst>
        <pc:spChg chg="mod">
          <ac:chgData name="pmg9859@konkuk.ac.kr" userId="dcc1091e-fbd0-4b74-a0c3-6a39b8f7de81" providerId="ADAL" clId="{5B6F4F22-13B8-4798-A811-B31B3F658187}" dt="2020-11-10T13:46:33.187" v="3576" actId="2711"/>
          <ac:spMkLst>
            <pc:docMk/>
            <pc:sldMk cId="2725461707" sldId="289"/>
            <ac:spMk id="8" creationId="{5CEFB124-2E37-4556-9281-06CCA32EE9BC}"/>
          </ac:spMkLst>
        </pc:spChg>
      </pc:sldChg>
      <pc:sldChg chg="modSp mod">
        <pc:chgData name="pmg9859@konkuk.ac.kr" userId="dcc1091e-fbd0-4b74-a0c3-6a39b8f7de81" providerId="ADAL" clId="{5B6F4F22-13B8-4798-A811-B31B3F658187}" dt="2020-11-09T09:31:47.189" v="2982"/>
        <pc:sldMkLst>
          <pc:docMk/>
          <pc:sldMk cId="3942719177" sldId="291"/>
        </pc:sldMkLst>
        <pc:spChg chg="mod">
          <ac:chgData name="pmg9859@konkuk.ac.kr" userId="dcc1091e-fbd0-4b74-a0c3-6a39b8f7de81" providerId="ADAL" clId="{5B6F4F22-13B8-4798-A811-B31B3F658187}" dt="2020-11-09T09:31:43.777" v="2979"/>
          <ac:spMkLst>
            <pc:docMk/>
            <pc:sldMk cId="3942719177" sldId="291"/>
            <ac:spMk id="3" creationId="{5F4F9A4F-4B55-4E39-A8CA-63205D5CF069}"/>
          </ac:spMkLst>
        </pc:spChg>
        <pc:spChg chg="mod">
          <ac:chgData name="pmg9859@konkuk.ac.kr" userId="dcc1091e-fbd0-4b74-a0c3-6a39b8f7de81" providerId="ADAL" clId="{5B6F4F22-13B8-4798-A811-B31B3F658187}" dt="2020-11-09T09:31:47.189" v="2982"/>
          <ac:spMkLst>
            <pc:docMk/>
            <pc:sldMk cId="3942719177" sldId="291"/>
            <ac:spMk id="10" creationId="{B32BF9D7-5C35-48FB-B40E-F879731CA64E}"/>
          </ac:spMkLst>
        </pc:spChg>
      </pc:sldChg>
      <pc:sldChg chg="modSp mod">
        <pc:chgData name="pmg9859@konkuk.ac.kr" userId="dcc1091e-fbd0-4b74-a0c3-6a39b8f7de81" providerId="ADAL" clId="{5B6F4F22-13B8-4798-A811-B31B3F658187}" dt="2020-11-09T09:28:54.052" v="2870" actId="1076"/>
        <pc:sldMkLst>
          <pc:docMk/>
          <pc:sldMk cId="161999185" sldId="293"/>
        </pc:sldMkLst>
        <pc:picChg chg="mod">
          <ac:chgData name="pmg9859@konkuk.ac.kr" userId="dcc1091e-fbd0-4b74-a0c3-6a39b8f7de81" providerId="ADAL" clId="{5B6F4F22-13B8-4798-A811-B31B3F658187}" dt="2020-11-09T09:28:44.107" v="2869" actId="1076"/>
          <ac:picMkLst>
            <pc:docMk/>
            <pc:sldMk cId="161999185" sldId="293"/>
            <ac:picMk id="4" creationId="{6A00FD5E-0215-45C8-8A1A-BC10FFFB20A9}"/>
          </ac:picMkLst>
        </pc:picChg>
        <pc:picChg chg="mod">
          <ac:chgData name="pmg9859@konkuk.ac.kr" userId="dcc1091e-fbd0-4b74-a0c3-6a39b8f7de81" providerId="ADAL" clId="{5B6F4F22-13B8-4798-A811-B31B3F658187}" dt="2020-11-09T09:28:54.052" v="2870" actId="1076"/>
          <ac:picMkLst>
            <pc:docMk/>
            <pc:sldMk cId="161999185" sldId="293"/>
            <ac:picMk id="5" creationId="{8BFFA730-9F98-4BFE-847E-9E7F1404C73F}"/>
          </ac:picMkLst>
        </pc:picChg>
        <pc:picChg chg="mod">
          <ac:chgData name="pmg9859@konkuk.ac.kr" userId="dcc1091e-fbd0-4b74-a0c3-6a39b8f7de81" providerId="ADAL" clId="{5B6F4F22-13B8-4798-A811-B31B3F658187}" dt="2020-11-09T09:28:31.901" v="2864" actId="1076"/>
          <ac:picMkLst>
            <pc:docMk/>
            <pc:sldMk cId="161999185" sldId="293"/>
            <ac:picMk id="6" creationId="{C980E4F2-389B-4900-B0A3-6018C237C59C}"/>
          </ac:picMkLst>
        </pc:picChg>
      </pc:sldChg>
      <pc:sldChg chg="addSp modSp mod">
        <pc:chgData name="pmg9859@konkuk.ac.kr" userId="dcc1091e-fbd0-4b74-a0c3-6a39b8f7de81" providerId="ADAL" clId="{5B6F4F22-13B8-4798-A811-B31B3F658187}" dt="2020-11-10T05:41:22.127" v="3575" actId="20577"/>
        <pc:sldMkLst>
          <pc:docMk/>
          <pc:sldMk cId="2038892309" sldId="294"/>
        </pc:sldMkLst>
        <pc:spChg chg="add mod">
          <ac:chgData name="pmg9859@konkuk.ac.kr" userId="dcc1091e-fbd0-4b74-a0c3-6a39b8f7de81" providerId="ADAL" clId="{5B6F4F22-13B8-4798-A811-B31B3F658187}" dt="2020-11-09T09:42:07.580" v="3469" actId="1076"/>
          <ac:spMkLst>
            <pc:docMk/>
            <pc:sldMk cId="2038892309" sldId="294"/>
            <ac:spMk id="8" creationId="{52F2A5B7-1450-425B-99B4-C6FD6414C401}"/>
          </ac:spMkLst>
        </pc:spChg>
        <pc:spChg chg="add mod">
          <ac:chgData name="pmg9859@konkuk.ac.kr" userId="dcc1091e-fbd0-4b74-a0c3-6a39b8f7de81" providerId="ADAL" clId="{5B6F4F22-13B8-4798-A811-B31B3F658187}" dt="2020-11-09T09:42:23.256" v="3489" actId="20577"/>
          <ac:spMkLst>
            <pc:docMk/>
            <pc:sldMk cId="2038892309" sldId="294"/>
            <ac:spMk id="10" creationId="{69F55BE9-84EE-44E4-A6F9-DBFC6BA9EDB5}"/>
          </ac:spMkLst>
        </pc:spChg>
        <pc:spChg chg="mod">
          <ac:chgData name="pmg9859@konkuk.ac.kr" userId="dcc1091e-fbd0-4b74-a0c3-6a39b8f7de81" providerId="ADAL" clId="{5B6F4F22-13B8-4798-A811-B31B3F658187}" dt="2020-11-09T09:40:11.576" v="3429" actId="1076"/>
          <ac:spMkLst>
            <pc:docMk/>
            <pc:sldMk cId="2038892309" sldId="294"/>
            <ac:spMk id="13" creationId="{C45BACF2-685D-4BA2-963E-ACF9E1D6D9CF}"/>
          </ac:spMkLst>
        </pc:spChg>
        <pc:spChg chg="mod">
          <ac:chgData name="pmg9859@konkuk.ac.kr" userId="dcc1091e-fbd0-4b74-a0c3-6a39b8f7de81" providerId="ADAL" clId="{5B6F4F22-13B8-4798-A811-B31B3F658187}" dt="2020-11-10T05:41:22.127" v="3575" actId="20577"/>
          <ac:spMkLst>
            <pc:docMk/>
            <pc:sldMk cId="2038892309" sldId="294"/>
            <ac:spMk id="15" creationId="{61BCB37E-C565-4A03-8FDC-3F2C921CC01B}"/>
          </ac:spMkLst>
        </pc:spChg>
        <pc:picChg chg="add mod">
          <ac:chgData name="pmg9859@konkuk.ac.kr" userId="dcc1091e-fbd0-4b74-a0c3-6a39b8f7de81" providerId="ADAL" clId="{5B6F4F22-13B8-4798-A811-B31B3F658187}" dt="2020-11-09T09:45:28.458" v="3526" actId="1076"/>
          <ac:picMkLst>
            <pc:docMk/>
            <pc:sldMk cId="2038892309" sldId="294"/>
            <ac:picMk id="5" creationId="{58205AD5-1209-4BAC-8DF3-B90CE3FA551D}"/>
          </ac:picMkLst>
        </pc:picChg>
        <pc:picChg chg="add mod">
          <ac:chgData name="pmg9859@konkuk.ac.kr" userId="dcc1091e-fbd0-4b74-a0c3-6a39b8f7de81" providerId="ADAL" clId="{5B6F4F22-13B8-4798-A811-B31B3F658187}" dt="2020-11-09T09:45:44.087" v="3543" actId="1076"/>
          <ac:picMkLst>
            <pc:docMk/>
            <pc:sldMk cId="2038892309" sldId="294"/>
            <ac:picMk id="7" creationId="{8D8F5243-DCE3-4866-B1C9-1E977F1EE0B3}"/>
          </ac:picMkLst>
        </pc:picChg>
      </pc:sldChg>
      <pc:sldChg chg="del">
        <pc:chgData name="pmg9859@konkuk.ac.kr" userId="dcc1091e-fbd0-4b74-a0c3-6a39b8f7de81" providerId="ADAL" clId="{5B6F4F22-13B8-4798-A811-B31B3F658187}" dt="2020-11-09T09:19:00.176" v="1931" actId="47"/>
        <pc:sldMkLst>
          <pc:docMk/>
          <pc:sldMk cId="1548291338" sldId="295"/>
        </pc:sldMkLst>
      </pc:sldChg>
      <pc:sldChg chg="del">
        <pc:chgData name="pmg9859@konkuk.ac.kr" userId="dcc1091e-fbd0-4b74-a0c3-6a39b8f7de81" providerId="ADAL" clId="{5B6F4F22-13B8-4798-A811-B31B3F658187}" dt="2020-11-09T09:19:30.877" v="1936" actId="47"/>
        <pc:sldMkLst>
          <pc:docMk/>
          <pc:sldMk cId="1208700374" sldId="296"/>
        </pc:sldMkLst>
      </pc:sldChg>
      <pc:sldChg chg="add del">
        <pc:chgData name="pmg9859@konkuk.ac.kr" userId="dcc1091e-fbd0-4b74-a0c3-6a39b8f7de81" providerId="ADAL" clId="{5B6F4F22-13B8-4798-A811-B31B3F658187}" dt="2020-11-09T09:19:33.386" v="1937" actId="47"/>
        <pc:sldMkLst>
          <pc:docMk/>
          <pc:sldMk cId="4030959397" sldId="297"/>
        </pc:sldMkLst>
      </pc:sldChg>
      <pc:sldChg chg="del">
        <pc:chgData name="pmg9859@konkuk.ac.kr" userId="dcc1091e-fbd0-4b74-a0c3-6a39b8f7de81" providerId="ADAL" clId="{5B6F4F22-13B8-4798-A811-B31B3F658187}" dt="2020-11-09T09:19:36.468" v="1938" actId="47"/>
        <pc:sldMkLst>
          <pc:docMk/>
          <pc:sldMk cId="3325198681" sldId="298"/>
        </pc:sldMkLst>
      </pc:sldChg>
      <pc:sldChg chg="del">
        <pc:chgData name="pmg9859@konkuk.ac.kr" userId="dcc1091e-fbd0-4b74-a0c3-6a39b8f7de81" providerId="ADAL" clId="{5B6F4F22-13B8-4798-A811-B31B3F658187}" dt="2020-11-09T09:19:39.816" v="1939" actId="47"/>
        <pc:sldMkLst>
          <pc:docMk/>
          <pc:sldMk cId="67878837" sldId="299"/>
        </pc:sldMkLst>
      </pc:sldChg>
      <pc:sldChg chg="del">
        <pc:chgData name="pmg9859@konkuk.ac.kr" userId="dcc1091e-fbd0-4b74-a0c3-6a39b8f7de81" providerId="ADAL" clId="{5B6F4F22-13B8-4798-A811-B31B3F658187}" dt="2020-11-09T09:37:44.836" v="3041" actId="47"/>
        <pc:sldMkLst>
          <pc:docMk/>
          <pc:sldMk cId="3366077093" sldId="300"/>
        </pc:sldMkLst>
      </pc:sldChg>
      <pc:sldChg chg="del">
        <pc:chgData name="pmg9859@konkuk.ac.kr" userId="dcc1091e-fbd0-4b74-a0c3-6a39b8f7de81" providerId="ADAL" clId="{5B6F4F22-13B8-4798-A811-B31B3F658187}" dt="2020-11-09T09:19:21.182" v="1935" actId="47"/>
        <pc:sldMkLst>
          <pc:docMk/>
          <pc:sldMk cId="2021306394" sldId="301"/>
        </pc:sldMkLst>
      </pc:sldChg>
      <pc:sldChg chg="del">
        <pc:chgData name="pmg9859@konkuk.ac.kr" userId="dcc1091e-fbd0-4b74-a0c3-6a39b8f7de81" providerId="ADAL" clId="{5B6F4F22-13B8-4798-A811-B31B3F658187}" dt="2020-11-09T09:19:13.878" v="1933" actId="47"/>
        <pc:sldMkLst>
          <pc:docMk/>
          <pc:sldMk cId="2089834629" sldId="302"/>
        </pc:sldMkLst>
      </pc:sldChg>
      <pc:sldChg chg="del">
        <pc:chgData name="pmg9859@konkuk.ac.kr" userId="dcc1091e-fbd0-4b74-a0c3-6a39b8f7de81" providerId="ADAL" clId="{5B6F4F22-13B8-4798-A811-B31B3F658187}" dt="2020-11-09T09:19:18.218" v="1934" actId="47"/>
        <pc:sldMkLst>
          <pc:docMk/>
          <pc:sldMk cId="42617983" sldId="303"/>
        </pc:sldMkLst>
      </pc:sldChg>
      <pc:sldChg chg="modSp mod">
        <pc:chgData name="pmg9859@konkuk.ac.kr" userId="dcc1091e-fbd0-4b74-a0c3-6a39b8f7de81" providerId="ADAL" clId="{5B6F4F22-13B8-4798-A811-B31B3F658187}" dt="2020-11-09T09:26:46.708" v="2824" actId="20577"/>
        <pc:sldMkLst>
          <pc:docMk/>
          <pc:sldMk cId="301160522" sldId="305"/>
        </pc:sldMkLst>
        <pc:spChg chg="mod">
          <ac:chgData name="pmg9859@konkuk.ac.kr" userId="dcc1091e-fbd0-4b74-a0c3-6a39b8f7de81" providerId="ADAL" clId="{5B6F4F22-13B8-4798-A811-B31B3F658187}" dt="2020-11-09T09:26:46.708" v="2824" actId="20577"/>
          <ac:spMkLst>
            <pc:docMk/>
            <pc:sldMk cId="301160522" sldId="305"/>
            <ac:spMk id="10" creationId="{16251D99-FCA5-41F2-A3DB-1E93613D340C}"/>
          </ac:spMkLst>
        </pc:spChg>
      </pc:sldChg>
      <pc:sldChg chg="del">
        <pc:chgData name="pmg9859@konkuk.ac.kr" userId="dcc1091e-fbd0-4b74-a0c3-6a39b8f7de81" providerId="ADAL" clId="{5B6F4F22-13B8-4798-A811-B31B3F658187}" dt="2020-11-09T09:19:01.948" v="1932" actId="47"/>
        <pc:sldMkLst>
          <pc:docMk/>
          <pc:sldMk cId="3216219554" sldId="306"/>
        </pc:sldMkLst>
      </pc:sldChg>
      <pc:sldChg chg="modSp">
        <pc:chgData name="pmg9859@konkuk.ac.kr" userId="dcc1091e-fbd0-4b74-a0c3-6a39b8f7de81" providerId="ADAL" clId="{5B6F4F22-13B8-4798-A811-B31B3F658187}" dt="2020-11-09T09:13:28.447" v="1922" actId="14100"/>
        <pc:sldMkLst>
          <pc:docMk/>
          <pc:sldMk cId="3452519107" sldId="307"/>
        </pc:sldMkLst>
        <pc:picChg chg="mod">
          <ac:chgData name="pmg9859@konkuk.ac.kr" userId="dcc1091e-fbd0-4b74-a0c3-6a39b8f7de81" providerId="ADAL" clId="{5B6F4F22-13B8-4798-A811-B31B3F658187}" dt="2020-11-09T09:13:28.447" v="1922" actId="14100"/>
          <ac:picMkLst>
            <pc:docMk/>
            <pc:sldMk cId="3452519107" sldId="307"/>
            <ac:picMk id="1026" creationId="{EDC5C8C1-1CED-4C11-B916-35F652B2CDB4}"/>
          </ac:picMkLst>
        </pc:picChg>
      </pc:sldChg>
      <pc:sldChg chg="modSp mod">
        <pc:chgData name="pmg9859@konkuk.ac.kr" userId="dcc1091e-fbd0-4b74-a0c3-6a39b8f7de81" providerId="ADAL" clId="{5B6F4F22-13B8-4798-A811-B31B3F658187}" dt="2020-11-10T13:47:18.620" v="3586" actId="20577"/>
        <pc:sldMkLst>
          <pc:docMk/>
          <pc:sldMk cId="3325882227" sldId="308"/>
        </pc:sldMkLst>
        <pc:spChg chg="mod">
          <ac:chgData name="pmg9859@konkuk.ac.kr" userId="dcc1091e-fbd0-4b74-a0c3-6a39b8f7de81" providerId="ADAL" clId="{5B6F4F22-13B8-4798-A811-B31B3F658187}" dt="2020-11-10T13:47:18.620" v="3586" actId="20577"/>
          <ac:spMkLst>
            <pc:docMk/>
            <pc:sldMk cId="3325882227" sldId="308"/>
            <ac:spMk id="10" creationId="{A228E6DB-7041-44ED-9939-15CEC95916CF}"/>
          </ac:spMkLst>
        </pc:spChg>
        <pc:picChg chg="mod">
          <ac:chgData name="pmg9859@konkuk.ac.kr" userId="dcc1091e-fbd0-4b74-a0c3-6a39b8f7de81" providerId="ADAL" clId="{5B6F4F22-13B8-4798-A811-B31B3F658187}" dt="2020-11-09T09:06:55.094" v="877" actId="1076"/>
          <ac:picMkLst>
            <pc:docMk/>
            <pc:sldMk cId="3325882227" sldId="308"/>
            <ac:picMk id="2050" creationId="{51512A72-DEF7-43BD-AE7A-AD26C8A9E9ED}"/>
          </ac:picMkLst>
        </pc:picChg>
      </pc:sldChg>
      <pc:sldChg chg="modSp mod">
        <pc:chgData name="pmg9859@konkuk.ac.kr" userId="dcc1091e-fbd0-4b74-a0c3-6a39b8f7de81" providerId="ADAL" clId="{5B6F4F22-13B8-4798-A811-B31B3F658187}" dt="2020-11-09T09:35:30.971" v="2991" actId="20577"/>
        <pc:sldMkLst>
          <pc:docMk/>
          <pc:sldMk cId="30460047" sldId="309"/>
        </pc:sldMkLst>
        <pc:spChg chg="mod">
          <ac:chgData name="pmg9859@konkuk.ac.kr" userId="dcc1091e-fbd0-4b74-a0c3-6a39b8f7de81" providerId="ADAL" clId="{5B6F4F22-13B8-4798-A811-B31B3F658187}" dt="2020-11-09T09:35:30.971" v="2991" actId="20577"/>
          <ac:spMkLst>
            <pc:docMk/>
            <pc:sldMk cId="30460047" sldId="309"/>
            <ac:spMk id="10" creationId="{A228E6DB-7041-44ED-9939-15CEC95916CF}"/>
          </ac:spMkLst>
        </pc:spChg>
      </pc:sldChg>
      <pc:sldChg chg="modSp mod">
        <pc:chgData name="pmg9859@konkuk.ac.kr" userId="dcc1091e-fbd0-4b74-a0c3-6a39b8f7de81" providerId="ADAL" clId="{5B6F4F22-13B8-4798-A811-B31B3F658187}" dt="2020-11-09T09:29:44.314" v="2899" actId="1076"/>
        <pc:sldMkLst>
          <pc:docMk/>
          <pc:sldMk cId="1971715699" sldId="310"/>
        </pc:sldMkLst>
        <pc:picChg chg="mod">
          <ac:chgData name="pmg9859@konkuk.ac.kr" userId="dcc1091e-fbd0-4b74-a0c3-6a39b8f7de81" providerId="ADAL" clId="{5B6F4F22-13B8-4798-A811-B31B3F658187}" dt="2020-11-09T09:29:11.905" v="2877" actId="1076"/>
          <ac:picMkLst>
            <pc:docMk/>
            <pc:sldMk cId="1971715699" sldId="310"/>
            <ac:picMk id="4" creationId="{6A00FD5E-0215-45C8-8A1A-BC10FFFB20A9}"/>
          </ac:picMkLst>
        </pc:picChg>
        <pc:picChg chg="mod">
          <ac:chgData name="pmg9859@konkuk.ac.kr" userId="dcc1091e-fbd0-4b74-a0c3-6a39b8f7de81" providerId="ADAL" clId="{5B6F4F22-13B8-4798-A811-B31B3F658187}" dt="2020-11-09T09:29:26.433" v="2889" actId="1076"/>
          <ac:picMkLst>
            <pc:docMk/>
            <pc:sldMk cId="1971715699" sldId="310"/>
            <ac:picMk id="5" creationId="{8BFFA730-9F98-4BFE-847E-9E7F1404C73F}"/>
          </ac:picMkLst>
        </pc:picChg>
        <pc:picChg chg="mod">
          <ac:chgData name="pmg9859@konkuk.ac.kr" userId="dcc1091e-fbd0-4b74-a0c3-6a39b8f7de81" providerId="ADAL" clId="{5B6F4F22-13B8-4798-A811-B31B3F658187}" dt="2020-11-09T09:29:44.314" v="2899" actId="1076"/>
          <ac:picMkLst>
            <pc:docMk/>
            <pc:sldMk cId="1971715699" sldId="310"/>
            <ac:picMk id="6" creationId="{C980E4F2-389B-4900-B0A3-6018C237C59C}"/>
          </ac:picMkLst>
        </pc:picChg>
      </pc:sldChg>
      <pc:sldChg chg="modSp mod">
        <pc:chgData name="pmg9859@konkuk.ac.kr" userId="dcc1091e-fbd0-4b74-a0c3-6a39b8f7de81" providerId="ADAL" clId="{5B6F4F22-13B8-4798-A811-B31B3F658187}" dt="2020-11-09T09:43:46.449" v="3505" actId="1076"/>
        <pc:sldMkLst>
          <pc:docMk/>
          <pc:sldMk cId="73814571" sldId="311"/>
        </pc:sldMkLst>
        <pc:picChg chg="mod">
          <ac:chgData name="pmg9859@konkuk.ac.kr" userId="dcc1091e-fbd0-4b74-a0c3-6a39b8f7de81" providerId="ADAL" clId="{5B6F4F22-13B8-4798-A811-B31B3F658187}" dt="2020-11-09T09:43:46.449" v="3505" actId="1076"/>
          <ac:picMkLst>
            <pc:docMk/>
            <pc:sldMk cId="73814571" sldId="311"/>
            <ac:picMk id="8" creationId="{94FC4271-D114-402D-BC8C-3D628BD596C9}"/>
          </ac:picMkLst>
        </pc:picChg>
      </pc:sldChg>
      <pc:sldChg chg="modSp mod">
        <pc:chgData name="pmg9859@konkuk.ac.kr" userId="dcc1091e-fbd0-4b74-a0c3-6a39b8f7de81" providerId="ADAL" clId="{5B6F4F22-13B8-4798-A811-B31B3F658187}" dt="2020-11-09T09:44:35.305" v="3506" actId="20577"/>
        <pc:sldMkLst>
          <pc:docMk/>
          <pc:sldMk cId="680134030" sldId="312"/>
        </pc:sldMkLst>
        <pc:spChg chg="mod">
          <ac:chgData name="pmg9859@konkuk.ac.kr" userId="dcc1091e-fbd0-4b74-a0c3-6a39b8f7de81" providerId="ADAL" clId="{5B6F4F22-13B8-4798-A811-B31B3F658187}" dt="2020-11-09T09:44:35.305" v="3506" actId="20577"/>
          <ac:spMkLst>
            <pc:docMk/>
            <pc:sldMk cId="680134030" sldId="312"/>
            <ac:spMk id="10" creationId="{A228E6DB-7041-44ED-9939-15CEC95916CF}"/>
          </ac:spMkLst>
        </pc:spChg>
      </pc:sldChg>
    </pc:docChg>
  </pc:docChgLst>
  <pc:docChgLst>
    <pc:chgData name="허승회" userId="4dfa04f4-756d-42c4-abf3-27e318005d94" providerId="ADAL" clId="{B370B894-7EA5-40A3-9532-2C7CCE443C7C}"/>
    <pc:docChg chg="undo custSel addSld modSld sldOrd">
      <pc:chgData name="허승회" userId="4dfa04f4-756d-42c4-abf3-27e318005d94" providerId="ADAL" clId="{B370B894-7EA5-40A3-9532-2C7CCE443C7C}" dt="2020-11-09T09:33:30.492" v="1605" actId="255"/>
      <pc:docMkLst>
        <pc:docMk/>
      </pc:docMkLst>
      <pc:sldChg chg="modSp mod">
        <pc:chgData name="허승회" userId="4dfa04f4-756d-42c4-abf3-27e318005d94" providerId="ADAL" clId="{B370B894-7EA5-40A3-9532-2C7CCE443C7C}" dt="2020-11-09T09:00:18.678" v="16" actId="20577"/>
        <pc:sldMkLst>
          <pc:docMk/>
          <pc:sldMk cId="2725461707" sldId="289"/>
        </pc:sldMkLst>
        <pc:spChg chg="mod">
          <ac:chgData name="허승회" userId="4dfa04f4-756d-42c4-abf3-27e318005d94" providerId="ADAL" clId="{B370B894-7EA5-40A3-9532-2C7CCE443C7C}" dt="2020-11-09T09:00:18.678" v="16" actId="20577"/>
          <ac:spMkLst>
            <pc:docMk/>
            <pc:sldMk cId="2725461707" sldId="289"/>
            <ac:spMk id="8" creationId="{5CEFB124-2E37-4556-9281-06CCA32EE9BC}"/>
          </ac:spMkLst>
        </pc:spChg>
      </pc:sldChg>
      <pc:sldChg chg="modSp mod">
        <pc:chgData name="허승회" userId="4dfa04f4-756d-42c4-abf3-27e318005d94" providerId="ADAL" clId="{B370B894-7EA5-40A3-9532-2C7CCE443C7C}" dt="2020-11-09T09:27:32.281" v="1309"/>
        <pc:sldMkLst>
          <pc:docMk/>
          <pc:sldMk cId="3942719177" sldId="291"/>
        </pc:sldMkLst>
        <pc:spChg chg="mod">
          <ac:chgData name="허승회" userId="4dfa04f4-756d-42c4-abf3-27e318005d94" providerId="ADAL" clId="{B370B894-7EA5-40A3-9532-2C7CCE443C7C}" dt="2020-11-09T09:27:32.281" v="1309"/>
          <ac:spMkLst>
            <pc:docMk/>
            <pc:sldMk cId="3942719177" sldId="291"/>
            <ac:spMk id="3" creationId="{5F4F9A4F-4B55-4E39-A8CA-63205D5CF069}"/>
          </ac:spMkLst>
        </pc:spChg>
        <pc:spChg chg="mod">
          <ac:chgData name="허승회" userId="4dfa04f4-756d-42c4-abf3-27e318005d94" providerId="ADAL" clId="{B370B894-7EA5-40A3-9532-2C7CCE443C7C}" dt="2020-11-09T09:27:08.839" v="1272" actId="20577"/>
          <ac:spMkLst>
            <pc:docMk/>
            <pc:sldMk cId="3942719177" sldId="291"/>
            <ac:spMk id="10" creationId="{B32BF9D7-5C35-48FB-B40E-F879731CA64E}"/>
          </ac:spMkLst>
        </pc:spChg>
      </pc:sldChg>
      <pc:sldChg chg="modSp mod">
        <pc:chgData name="허승회" userId="4dfa04f4-756d-42c4-abf3-27e318005d94" providerId="ADAL" clId="{B370B894-7EA5-40A3-9532-2C7CCE443C7C}" dt="2020-11-09T09:03:25.051" v="38" actId="20577"/>
        <pc:sldMkLst>
          <pc:docMk/>
          <pc:sldMk cId="161999185" sldId="293"/>
        </pc:sldMkLst>
        <pc:spChg chg="mod">
          <ac:chgData name="허승회" userId="4dfa04f4-756d-42c4-abf3-27e318005d94" providerId="ADAL" clId="{B370B894-7EA5-40A3-9532-2C7CCE443C7C}" dt="2020-11-09T09:03:25.051" v="38" actId="20577"/>
          <ac:spMkLst>
            <pc:docMk/>
            <pc:sldMk cId="161999185" sldId="293"/>
            <ac:spMk id="10" creationId="{A228E6DB-7041-44ED-9939-15CEC95916CF}"/>
          </ac:spMkLst>
        </pc:spChg>
      </pc:sldChg>
      <pc:sldChg chg="modSp mod">
        <pc:chgData name="허승회" userId="4dfa04f4-756d-42c4-abf3-27e318005d94" providerId="ADAL" clId="{B370B894-7EA5-40A3-9532-2C7CCE443C7C}" dt="2020-11-09T09:01:52.779" v="31" actId="20577"/>
        <pc:sldMkLst>
          <pc:docMk/>
          <pc:sldMk cId="301160522" sldId="305"/>
        </pc:sldMkLst>
        <pc:spChg chg="mod">
          <ac:chgData name="허승회" userId="4dfa04f4-756d-42c4-abf3-27e318005d94" providerId="ADAL" clId="{B370B894-7EA5-40A3-9532-2C7CCE443C7C}" dt="2020-11-09T09:01:52.779" v="31" actId="20577"/>
          <ac:spMkLst>
            <pc:docMk/>
            <pc:sldMk cId="301160522" sldId="305"/>
            <ac:spMk id="10" creationId="{16251D99-FCA5-41F2-A3DB-1E93613D340C}"/>
          </ac:spMkLst>
        </pc:spChg>
      </pc:sldChg>
      <pc:sldChg chg="addSp modSp add mod">
        <pc:chgData name="허승회" userId="4dfa04f4-756d-42c4-abf3-27e318005d94" providerId="ADAL" clId="{B370B894-7EA5-40A3-9532-2C7CCE443C7C}" dt="2020-11-09T09:27:58.072" v="1312" actId="1076"/>
        <pc:sldMkLst>
          <pc:docMk/>
          <pc:sldMk cId="3452519107" sldId="307"/>
        </pc:sldMkLst>
        <pc:spChg chg="mod">
          <ac:chgData name="허승회" userId="4dfa04f4-756d-42c4-abf3-27e318005d94" providerId="ADAL" clId="{B370B894-7EA5-40A3-9532-2C7CCE443C7C}" dt="2020-11-09T09:27:52.145" v="1310" actId="20577"/>
          <ac:spMkLst>
            <pc:docMk/>
            <pc:sldMk cId="3452519107" sldId="307"/>
            <ac:spMk id="10" creationId="{16251D99-FCA5-41F2-A3DB-1E93613D340C}"/>
          </ac:spMkLst>
        </pc:spChg>
        <pc:picChg chg="add mod">
          <ac:chgData name="허승회" userId="4dfa04f4-756d-42c4-abf3-27e318005d94" providerId="ADAL" clId="{B370B894-7EA5-40A3-9532-2C7CCE443C7C}" dt="2020-11-09T09:27:58.072" v="1312" actId="1076"/>
          <ac:picMkLst>
            <pc:docMk/>
            <pc:sldMk cId="3452519107" sldId="307"/>
            <ac:picMk id="1026" creationId="{EDC5C8C1-1CED-4C11-B916-35F652B2CDB4}"/>
          </ac:picMkLst>
        </pc:picChg>
      </pc:sldChg>
      <pc:sldChg chg="addSp modSp add mod setBg">
        <pc:chgData name="허승회" userId="4dfa04f4-756d-42c4-abf3-27e318005d94" providerId="ADAL" clId="{B370B894-7EA5-40A3-9532-2C7CCE443C7C}" dt="2020-11-09T09:05:34.914" v="286" actId="20577"/>
        <pc:sldMkLst>
          <pc:docMk/>
          <pc:sldMk cId="3325882227" sldId="308"/>
        </pc:sldMkLst>
        <pc:spChg chg="mod">
          <ac:chgData name="허승회" userId="4dfa04f4-756d-42c4-abf3-27e318005d94" providerId="ADAL" clId="{B370B894-7EA5-40A3-9532-2C7CCE443C7C}" dt="2020-11-09T09:05:34.914" v="286" actId="20577"/>
          <ac:spMkLst>
            <pc:docMk/>
            <pc:sldMk cId="3325882227" sldId="308"/>
            <ac:spMk id="10" creationId="{A228E6DB-7041-44ED-9939-15CEC95916CF}"/>
          </ac:spMkLst>
        </pc:spChg>
        <pc:picChg chg="add mod">
          <ac:chgData name="허승회" userId="4dfa04f4-756d-42c4-abf3-27e318005d94" providerId="ADAL" clId="{B370B894-7EA5-40A3-9532-2C7CCE443C7C}" dt="2020-11-09T09:04:48.714" v="99" actId="1076"/>
          <ac:picMkLst>
            <pc:docMk/>
            <pc:sldMk cId="3325882227" sldId="308"/>
            <ac:picMk id="2050" creationId="{51512A72-DEF7-43BD-AE7A-AD26C8A9E9ED}"/>
          </ac:picMkLst>
        </pc:picChg>
      </pc:sldChg>
      <pc:sldChg chg="modSp add mod ord setBg">
        <pc:chgData name="허승회" userId="4dfa04f4-756d-42c4-abf3-27e318005d94" providerId="ADAL" clId="{B370B894-7EA5-40A3-9532-2C7CCE443C7C}" dt="2020-11-09T09:33:30.492" v="1605" actId="255"/>
        <pc:sldMkLst>
          <pc:docMk/>
          <pc:sldMk cId="30460047" sldId="309"/>
        </pc:sldMkLst>
        <pc:spChg chg="mod">
          <ac:chgData name="허승회" userId="4dfa04f4-756d-42c4-abf3-27e318005d94" providerId="ADAL" clId="{B370B894-7EA5-40A3-9532-2C7CCE443C7C}" dt="2020-11-09T09:33:30.492" v="1605" actId="255"/>
          <ac:spMkLst>
            <pc:docMk/>
            <pc:sldMk cId="30460047" sldId="309"/>
            <ac:spMk id="10" creationId="{A228E6DB-7041-44ED-9939-15CEC95916CF}"/>
          </ac:spMkLst>
        </pc:spChg>
      </pc:sldChg>
      <pc:sldChg chg="modSp add mod">
        <pc:chgData name="허승회" userId="4dfa04f4-756d-42c4-abf3-27e318005d94" providerId="ADAL" clId="{B370B894-7EA5-40A3-9532-2C7CCE443C7C}" dt="2020-11-09T09:33:07.494" v="1598"/>
        <pc:sldMkLst>
          <pc:docMk/>
          <pc:sldMk cId="680134030" sldId="312"/>
        </pc:sldMkLst>
        <pc:spChg chg="mod">
          <ac:chgData name="허승회" userId="4dfa04f4-756d-42c4-abf3-27e318005d94" providerId="ADAL" clId="{B370B894-7EA5-40A3-9532-2C7CCE443C7C}" dt="2020-11-09T09:33:07.494" v="1598"/>
          <ac:spMkLst>
            <pc:docMk/>
            <pc:sldMk cId="680134030" sldId="312"/>
            <ac:spMk id="10" creationId="{A228E6DB-7041-44ED-9939-15CEC95916CF}"/>
          </ac:spMkLst>
        </pc:spChg>
      </pc:sldChg>
    </pc:docChg>
  </pc:docChgLst>
  <pc:docChgLst>
    <pc:chgData name="안지호" userId="S::jeffrey03@konkuk.ac.kr::877c5df4-cb44-4377-ba90-2cacacc45092" providerId="AD" clId="Web-{47C0C8B6-C2C2-4C3F-96E7-B51397E384D2}"/>
    <pc:docChg chg="modSld">
      <pc:chgData name="안지호" userId="S::jeffrey03@konkuk.ac.kr::877c5df4-cb44-4377-ba90-2cacacc45092" providerId="AD" clId="Web-{47C0C8B6-C2C2-4C3F-96E7-B51397E384D2}" dt="2020-11-10T06:10:46.474" v="607" actId="20577"/>
      <pc:docMkLst>
        <pc:docMk/>
      </pc:docMkLst>
      <pc:sldChg chg="modSp">
        <pc:chgData name="안지호" userId="S::jeffrey03@konkuk.ac.kr::877c5df4-cb44-4377-ba90-2cacacc45092" providerId="AD" clId="Web-{47C0C8B6-C2C2-4C3F-96E7-B51397E384D2}" dt="2020-11-10T06:09:36.613" v="529" actId="20577"/>
        <pc:sldMkLst>
          <pc:docMk/>
          <pc:sldMk cId="3942719177" sldId="291"/>
        </pc:sldMkLst>
        <pc:spChg chg="mod">
          <ac:chgData name="안지호" userId="S::jeffrey03@konkuk.ac.kr::877c5df4-cb44-4377-ba90-2cacacc45092" providerId="AD" clId="Web-{47C0C8B6-C2C2-4C3F-96E7-B51397E384D2}" dt="2020-11-10T06:09:23.144" v="507" actId="20577"/>
          <ac:spMkLst>
            <pc:docMk/>
            <pc:sldMk cId="3942719177" sldId="291"/>
            <ac:spMk id="3" creationId="{5F4F9A4F-4B55-4E39-A8CA-63205D5CF069}"/>
          </ac:spMkLst>
        </pc:spChg>
        <pc:spChg chg="mod">
          <ac:chgData name="안지호" userId="S::jeffrey03@konkuk.ac.kr::877c5df4-cb44-4377-ba90-2cacacc45092" providerId="AD" clId="Web-{47C0C8B6-C2C2-4C3F-96E7-B51397E384D2}" dt="2020-11-10T06:09:36.613" v="529" actId="20577"/>
          <ac:spMkLst>
            <pc:docMk/>
            <pc:sldMk cId="3942719177" sldId="291"/>
            <ac:spMk id="10" creationId="{B32BF9D7-5C35-48FB-B40E-F879731CA64E}"/>
          </ac:spMkLst>
        </pc:spChg>
        <pc:spChg chg="mod">
          <ac:chgData name="안지호" userId="S::jeffrey03@konkuk.ac.kr::877c5df4-cb44-4377-ba90-2cacacc45092" providerId="AD" clId="Web-{47C0C8B6-C2C2-4C3F-96E7-B51397E384D2}" dt="2020-11-10T05:54:23.312" v="31" actId="20577"/>
          <ac:spMkLst>
            <pc:docMk/>
            <pc:sldMk cId="3942719177" sldId="291"/>
            <ac:spMk id="14" creationId="{27A3472B-A3D0-467F-8649-A6421F78B1E3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3:59.812" v="3" actId="20577"/>
        <pc:sldMkLst>
          <pc:docMk/>
          <pc:sldMk cId="161999185" sldId="293"/>
        </pc:sldMkLst>
        <pc:spChg chg="mod">
          <ac:chgData name="안지호" userId="S::jeffrey03@konkuk.ac.kr::877c5df4-cb44-4377-ba90-2cacacc45092" providerId="AD" clId="Web-{47C0C8B6-C2C2-4C3F-96E7-B51397E384D2}" dt="2020-11-10T05:53:59.812" v="3" actId="20577"/>
          <ac:spMkLst>
            <pc:docMk/>
            <pc:sldMk cId="161999185" sldId="293"/>
            <ac:spMk id="16" creationId="{62027BE4-B6AF-47F0-B0B9-37B18907D57A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4:26.703" v="36" actId="20577"/>
        <pc:sldMkLst>
          <pc:docMk/>
          <pc:sldMk cId="2038892309" sldId="294"/>
        </pc:sldMkLst>
        <pc:spChg chg="mod">
          <ac:chgData name="안지호" userId="S::jeffrey03@konkuk.ac.kr::877c5df4-cb44-4377-ba90-2cacacc45092" providerId="AD" clId="Web-{47C0C8B6-C2C2-4C3F-96E7-B51397E384D2}" dt="2020-11-10T05:54:26.703" v="36" actId="20577"/>
          <ac:spMkLst>
            <pc:docMk/>
            <pc:sldMk cId="2038892309" sldId="294"/>
            <ac:spMk id="16" creationId="{605608F6-8B5A-4374-B736-B3B1EBC2AA43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3:56.515" v="0" actId="20577"/>
        <pc:sldMkLst>
          <pc:docMk/>
          <pc:sldMk cId="3452519107" sldId="307"/>
        </pc:sldMkLst>
        <pc:spChg chg="mod">
          <ac:chgData name="안지호" userId="S::jeffrey03@konkuk.ac.kr::877c5df4-cb44-4377-ba90-2cacacc45092" providerId="AD" clId="Web-{47C0C8B6-C2C2-4C3F-96E7-B51397E384D2}" dt="2020-11-10T05:53:56.515" v="0" actId="20577"/>
          <ac:spMkLst>
            <pc:docMk/>
            <pc:sldMk cId="3452519107" sldId="307"/>
            <ac:spMk id="16" creationId="{1FBF0194-2BB8-43E4-81EF-859956F5F567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6:10:46.474" v="606" actId="20577"/>
        <pc:sldMkLst>
          <pc:docMk/>
          <pc:sldMk cId="3325882227" sldId="308"/>
        </pc:sldMkLst>
        <pc:spChg chg="mod">
          <ac:chgData name="안지호" userId="S::jeffrey03@konkuk.ac.kr::877c5df4-cb44-4377-ba90-2cacacc45092" providerId="AD" clId="Web-{47C0C8B6-C2C2-4C3F-96E7-B51397E384D2}" dt="2020-11-10T06:10:46.474" v="606" actId="20577"/>
          <ac:spMkLst>
            <pc:docMk/>
            <pc:sldMk cId="3325882227" sldId="308"/>
            <ac:spMk id="10" creationId="{A228E6DB-7041-44ED-9939-15CEC95916CF}"/>
          </ac:spMkLst>
        </pc:spChg>
        <pc:spChg chg="mod">
          <ac:chgData name="안지호" userId="S::jeffrey03@konkuk.ac.kr::877c5df4-cb44-4377-ba90-2cacacc45092" providerId="AD" clId="Web-{47C0C8B6-C2C2-4C3F-96E7-B51397E384D2}" dt="2020-11-10T05:54:08.781" v="12" actId="20577"/>
          <ac:spMkLst>
            <pc:docMk/>
            <pc:sldMk cId="3325882227" sldId="308"/>
            <ac:spMk id="16" creationId="{62027BE4-B6AF-47F0-B0B9-37B18907D57A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4:12.421" v="15" actId="20577"/>
        <pc:sldMkLst>
          <pc:docMk/>
          <pc:sldMk cId="30460047" sldId="309"/>
        </pc:sldMkLst>
        <pc:spChg chg="mod">
          <ac:chgData name="안지호" userId="S::jeffrey03@konkuk.ac.kr::877c5df4-cb44-4377-ba90-2cacacc45092" providerId="AD" clId="Web-{47C0C8B6-C2C2-4C3F-96E7-B51397E384D2}" dt="2020-11-10T05:54:12.421" v="15" actId="20577"/>
          <ac:spMkLst>
            <pc:docMk/>
            <pc:sldMk cId="30460047" sldId="309"/>
            <ac:spMk id="16" creationId="{62027BE4-B6AF-47F0-B0B9-37B18907D57A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5:04.329" v="48" actId="14100"/>
        <pc:sldMkLst>
          <pc:docMk/>
          <pc:sldMk cId="1971715699" sldId="310"/>
        </pc:sldMkLst>
        <pc:spChg chg="mod">
          <ac:chgData name="안지호" userId="S::jeffrey03@konkuk.ac.kr::877c5df4-cb44-4377-ba90-2cacacc45092" providerId="AD" clId="Web-{47C0C8B6-C2C2-4C3F-96E7-B51397E384D2}" dt="2020-11-10T05:54:02.577" v="6" actId="20577"/>
          <ac:spMkLst>
            <pc:docMk/>
            <pc:sldMk cId="1971715699" sldId="310"/>
            <ac:spMk id="16" creationId="{62027BE4-B6AF-47F0-B0B9-37B18907D57A}"/>
          </ac:spMkLst>
        </pc:spChg>
        <pc:spChg chg="mod">
          <ac:chgData name="안지호" userId="S::jeffrey03@konkuk.ac.kr::877c5df4-cb44-4377-ba90-2cacacc45092" providerId="AD" clId="Web-{47C0C8B6-C2C2-4C3F-96E7-B51397E384D2}" dt="2020-11-10T05:55:04.329" v="48" actId="14100"/>
          <ac:spMkLst>
            <pc:docMk/>
            <pc:sldMk cId="1971715699" sldId="310"/>
            <ac:spMk id="17" creationId="{FE20309E-9E81-4AED-82FA-BC0616DCC44B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4:05.640" v="9" actId="20577"/>
        <pc:sldMkLst>
          <pc:docMk/>
          <pc:sldMk cId="73814571" sldId="311"/>
        </pc:sldMkLst>
        <pc:spChg chg="mod">
          <ac:chgData name="안지호" userId="S::jeffrey03@konkuk.ac.kr::877c5df4-cb44-4377-ba90-2cacacc45092" providerId="AD" clId="Web-{47C0C8B6-C2C2-4C3F-96E7-B51397E384D2}" dt="2020-11-10T05:54:05.640" v="9" actId="20577"/>
          <ac:spMkLst>
            <pc:docMk/>
            <pc:sldMk cId="73814571" sldId="311"/>
            <ac:spMk id="16" creationId="{62027BE4-B6AF-47F0-B0B9-37B18907D57A}"/>
          </ac:spMkLst>
        </pc:spChg>
      </pc:sldChg>
      <pc:sldChg chg="modSp">
        <pc:chgData name="안지호" userId="S::jeffrey03@konkuk.ac.kr::877c5df4-cb44-4377-ba90-2cacacc45092" providerId="AD" clId="Web-{47C0C8B6-C2C2-4C3F-96E7-B51397E384D2}" dt="2020-11-10T05:54:19.265" v="26" actId="20577"/>
        <pc:sldMkLst>
          <pc:docMk/>
          <pc:sldMk cId="680134030" sldId="312"/>
        </pc:sldMkLst>
        <pc:spChg chg="mod">
          <ac:chgData name="안지호" userId="S::jeffrey03@konkuk.ac.kr::877c5df4-cb44-4377-ba90-2cacacc45092" providerId="AD" clId="Web-{47C0C8B6-C2C2-4C3F-96E7-B51397E384D2}" dt="2020-11-10T05:54:19.265" v="26" actId="20577"/>
          <ac:spMkLst>
            <pc:docMk/>
            <pc:sldMk cId="680134030" sldId="312"/>
            <ac:spMk id="16" creationId="{62027BE4-B6AF-47F0-B0B9-37B18907D5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30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86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630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6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2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3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03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99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66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38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6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8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3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21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29E9-DA75-446F-B9D5-5F39B06CD105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E29B-C574-4C54-A82C-46361C588AB3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C76D-EC43-49FB-8D8F-243EF2FDF69A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680C-C1E2-460A-9EE3-27BA04AB1633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8A04-D7D2-4018-B7F6-132877A58520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E49C-52E8-4AF8-8888-2AE333BBA673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E667-A462-432F-9555-F87AB66E60AF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E3A9-00D5-44E1-A80E-8A3913C7B087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9791-3E6C-4B95-9604-2067527CCD2A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3DC07-8768-4CBD-A5F3-23BFC917980C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A5E6-A893-4EFD-9347-5043123854F6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47F8-090B-4423-AF20-66F8D7B717E2}" type="datetime1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5A8CB26-2ECC-4734-8BEC-FD935C4207C4}"/>
              </a:ext>
            </a:extLst>
          </p:cNvPr>
          <p:cNvSpPr/>
          <p:nvPr/>
        </p:nvSpPr>
        <p:spPr>
          <a:xfrm>
            <a:off x="0" y="908720"/>
            <a:ext cx="9144000" cy="1512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xmlns="" id="{65D27432-84CA-4A4C-AB51-DF0998165180}"/>
              </a:ext>
            </a:extLst>
          </p:cNvPr>
          <p:cNvSpPr/>
          <p:nvPr/>
        </p:nvSpPr>
        <p:spPr>
          <a:xfrm>
            <a:off x="467544" y="3140963"/>
            <a:ext cx="4256473" cy="34163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9651" y="1052736"/>
            <a:ext cx="62646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spc="-150"/>
              <a:t>Panda Mood</a:t>
            </a:r>
          </a:p>
          <a:p>
            <a:pPr algn="ctr"/>
            <a:r>
              <a:rPr lang="en-US" altLang="ko-KR" sz="3800" b="1" spc="-150"/>
              <a:t>Smart Diffuser</a:t>
            </a:r>
            <a:endParaRPr lang="ko-KR" altLang="en-US" sz="3800" b="1" spc="-150"/>
          </a:p>
        </p:txBody>
      </p:sp>
      <p:sp>
        <p:nvSpPr>
          <p:cNvPr id="5" name="TextBox 4"/>
          <p:cNvSpPr txBox="1"/>
          <p:nvPr/>
        </p:nvSpPr>
        <p:spPr>
          <a:xfrm>
            <a:off x="758281" y="3167732"/>
            <a:ext cx="396044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/>
              <a:t>팀 명 </a:t>
            </a:r>
            <a:r>
              <a:rPr lang="en-US" altLang="ko-KR" b="1" dirty="0"/>
              <a:t>: </a:t>
            </a:r>
            <a:r>
              <a:rPr lang="en-US" altLang="ko-KR" b="1" dirty="0" err="1"/>
              <a:t>PandaMood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팀 원 </a:t>
            </a:r>
            <a:r>
              <a:rPr lang="en-US" altLang="ko-KR" b="1" dirty="0"/>
              <a:t>:   201714151 </a:t>
            </a:r>
            <a:r>
              <a:rPr lang="ko-KR" altLang="en-US" b="1" dirty="0"/>
              <a:t>박 민기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en-US" altLang="ko-KR" b="1" dirty="0"/>
              <a:t>	201714158 </a:t>
            </a:r>
            <a:r>
              <a:rPr lang="ko-KR" altLang="en-US" b="1" dirty="0"/>
              <a:t>허 승회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en-US" altLang="ko-KR" b="1" dirty="0"/>
              <a:t>	201715007 </a:t>
            </a:r>
            <a:r>
              <a:rPr lang="ko-KR" altLang="en-US" b="1" dirty="0"/>
              <a:t>안 지호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소속학과 </a:t>
            </a:r>
            <a:r>
              <a:rPr lang="en-US" altLang="ko-KR" b="1" dirty="0"/>
              <a:t>: </a:t>
            </a:r>
            <a:r>
              <a:rPr lang="ko-KR" altLang="en-US" b="1" dirty="0"/>
              <a:t>컴퓨터공학부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/>
              <a:t>지도교수 </a:t>
            </a:r>
            <a:r>
              <a:rPr lang="en-US" altLang="ko-KR" b="1" dirty="0"/>
              <a:t>: </a:t>
            </a:r>
            <a:r>
              <a:rPr lang="ko-KR" altLang="en-US" b="1" dirty="0"/>
              <a:t>김 은이 교수님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F37565C-B62E-4A8D-A157-773203C3A46D}"/>
              </a:ext>
            </a:extLst>
          </p:cNvPr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6A6AEA93-01FC-42F5-BA34-74B288BF1E2A}"/>
              </a:ext>
            </a:extLst>
          </p:cNvPr>
          <p:cNvCxnSpPr/>
          <p:nvPr/>
        </p:nvCxnSpPr>
        <p:spPr>
          <a:xfrm>
            <a:off x="0" y="2420888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3E9935-139B-4228-A46A-77D83BD5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30" y="2564902"/>
            <a:ext cx="3167226" cy="4222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23" y="266101"/>
            <a:ext cx="1495425" cy="335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〮 </a:t>
            </a:r>
            <a:r>
              <a:rPr lang="en-US" altLang="ko-KR" b="1" dirty="0">
                <a:solidFill>
                  <a:schemeClr val="tx1"/>
                </a:solidFill>
              </a:rPr>
              <a:t>How to find a </a:t>
            </a:r>
            <a:r>
              <a:rPr lang="en-US" altLang="ko-KR" b="1" dirty="0" err="1">
                <a:solidFill>
                  <a:schemeClr val="tx1"/>
                </a:solidFill>
              </a:rPr>
              <a:t>spacial</a:t>
            </a:r>
            <a:r>
              <a:rPr lang="en-US" altLang="ko-KR" b="1" dirty="0">
                <a:solidFill>
                  <a:schemeClr val="tx1"/>
                </a:solidFill>
              </a:rPr>
              <a:t> mood?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실행 예시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  </a:t>
            </a: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사진 전송 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결과를 받기까지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평균 </a:t>
            </a:r>
            <a:r>
              <a:rPr lang="en-US" altLang="ko-KR">
                <a:solidFill>
                  <a:schemeClr val="tx1"/>
                </a:solidFill>
              </a:rPr>
              <a:t>25 </a:t>
            </a:r>
            <a:r>
              <a:rPr lang="en-US" altLang="ko-KR" dirty="0">
                <a:solidFill>
                  <a:schemeClr val="tx1"/>
                </a:solidFill>
              </a:rPr>
              <a:t>~ 30</a:t>
            </a:r>
            <a:r>
              <a:rPr lang="ko-KR" altLang="en-US" dirty="0">
                <a:solidFill>
                  <a:schemeClr val="tx1"/>
                </a:solidFill>
              </a:rPr>
              <a:t>초 정도 소요됨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클라우드</a:t>
            </a:r>
            <a:r>
              <a:rPr lang="ko-KR" altLang="en-US" dirty="0">
                <a:solidFill>
                  <a:schemeClr val="tx1"/>
                </a:solidFill>
              </a:rPr>
              <a:t> 저장소 및 함수가 일본 도쿄에 저장된 관계로 약간의 편차가 존재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- 9 -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9" y="1505461"/>
            <a:ext cx="5129501" cy="34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〮  </a:t>
            </a:r>
            <a:r>
              <a:rPr lang="en-US" altLang="ko-KR" b="1" dirty="0">
                <a:solidFill>
                  <a:schemeClr val="tx1"/>
                </a:solidFill>
              </a:rPr>
              <a:t>Music Streaming Service (Firebase real-time database)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앞서 설명한 방법을 바탕으로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자신이 속한 공간의 </a:t>
            </a:r>
            <a:r>
              <a:rPr lang="en-US" altLang="ko-KR" b="1" dirty="0">
                <a:solidFill>
                  <a:schemeClr val="tx1"/>
                </a:solidFill>
              </a:rPr>
              <a:t>Mood</a:t>
            </a:r>
            <a:r>
              <a:rPr lang="ko-KR" altLang="en-US" b="1" dirty="0">
                <a:solidFill>
                  <a:schemeClr val="tx1"/>
                </a:solidFill>
              </a:rPr>
              <a:t>를 파악하였으면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이 </a:t>
            </a:r>
            <a:r>
              <a:rPr lang="en-US" altLang="ko-KR" b="1" dirty="0">
                <a:solidFill>
                  <a:schemeClr val="tx1"/>
                </a:solidFill>
              </a:rPr>
              <a:t>category </a:t>
            </a:r>
            <a:r>
              <a:rPr lang="ko-KR" altLang="en-US" b="1" dirty="0">
                <a:solidFill>
                  <a:schemeClr val="tx1"/>
                </a:solidFill>
              </a:rPr>
              <a:t>값에 대응하는 </a:t>
            </a:r>
            <a:r>
              <a:rPr lang="en-US" altLang="ko-KR" b="1" dirty="0">
                <a:solidFill>
                  <a:schemeClr val="tx1"/>
                </a:solidFill>
              </a:rPr>
              <a:t>music play list</a:t>
            </a:r>
            <a:r>
              <a:rPr lang="ko-KR" altLang="en-US" b="1" dirty="0">
                <a:solidFill>
                  <a:schemeClr val="tx1"/>
                </a:solidFill>
              </a:rPr>
              <a:t>를 사용자에게 전달함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사용자가 </a:t>
            </a:r>
            <a:r>
              <a:rPr lang="en-US" altLang="ko-KR" b="1" dirty="0">
                <a:solidFill>
                  <a:schemeClr val="tx1"/>
                </a:solidFill>
              </a:rPr>
              <a:t>play list </a:t>
            </a:r>
            <a:r>
              <a:rPr lang="ko-KR" altLang="en-US" b="1" dirty="0">
                <a:solidFill>
                  <a:schemeClr val="tx1"/>
                </a:solidFill>
              </a:rPr>
              <a:t>중 하나를 선택하면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곡에 대응하는 </a:t>
            </a:r>
            <a:r>
              <a:rPr lang="en-US" altLang="ko-KR" b="1" dirty="0">
                <a:solidFill>
                  <a:schemeClr val="tx1"/>
                </a:solidFill>
              </a:rPr>
              <a:t>URL </a:t>
            </a:r>
            <a:r>
              <a:rPr lang="ko-KR" altLang="en-US" b="1" dirty="0">
                <a:solidFill>
                  <a:schemeClr val="tx1"/>
                </a:solidFill>
              </a:rPr>
              <a:t>메타데이터를 </a:t>
            </a:r>
            <a:r>
              <a:rPr lang="en-US" altLang="ko-KR" b="1" dirty="0">
                <a:solidFill>
                  <a:schemeClr val="tx1"/>
                </a:solidFill>
              </a:rPr>
              <a:t>firebase </a:t>
            </a:r>
            <a:r>
              <a:rPr lang="ko-KR" altLang="en-US" b="1" dirty="0">
                <a:solidFill>
                  <a:schemeClr val="tx1"/>
                </a:solidFill>
              </a:rPr>
              <a:t>실시간 데이터베이스에서 조회하여 </a:t>
            </a:r>
            <a:r>
              <a:rPr lang="en-US" altLang="ko-KR" b="1" dirty="0">
                <a:solidFill>
                  <a:schemeClr val="tx1"/>
                </a:solidFill>
              </a:rPr>
              <a:t>streaming</a:t>
            </a:r>
            <a:r>
              <a:rPr lang="ko-KR" altLang="en-US" b="1" dirty="0">
                <a:solidFill>
                  <a:schemeClr val="tx1"/>
                </a:solidFill>
              </a:rPr>
              <a:t>을 실시함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이전 곡 및 다음 곡 재생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반복 재생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정지 및 시작 아이콘을 제공하며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en-US" b="1" dirty="0">
                <a:solidFill>
                  <a:schemeClr val="tx1"/>
                </a:solidFill>
              </a:rPr>
              <a:t>백그라운드 재생 기능도 제공함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- 10 -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7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〮  </a:t>
            </a:r>
            <a:r>
              <a:rPr lang="en-US" altLang="ko-KR" b="1" dirty="0">
                <a:solidFill>
                  <a:schemeClr val="tx1"/>
                </a:solidFill>
              </a:rPr>
              <a:t>Music Streaming Service (Firebase real-time database)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</a:rPr>
              <a:t>공간의 </a:t>
            </a:r>
            <a:r>
              <a:rPr lang="en-US" altLang="ko-KR" sz="1600" b="1" dirty="0">
                <a:solidFill>
                  <a:schemeClr val="tx1"/>
                </a:solidFill>
              </a:rPr>
              <a:t>Mood</a:t>
            </a:r>
            <a:r>
              <a:rPr lang="ko-KR" altLang="en-US" sz="1600" b="1" dirty="0">
                <a:solidFill>
                  <a:schemeClr val="tx1"/>
                </a:solidFill>
              </a:rPr>
              <a:t>가 </a:t>
            </a:r>
            <a:r>
              <a:rPr lang="ko-KR" altLang="en-US" sz="1600" b="1" dirty="0" err="1">
                <a:solidFill>
                  <a:schemeClr val="tx1"/>
                </a:solidFill>
              </a:rPr>
              <a:t>한색계</a:t>
            </a:r>
            <a:r>
              <a:rPr lang="en-US" altLang="ko-KR" sz="1600" b="1" dirty="0">
                <a:solidFill>
                  <a:schemeClr val="tx1"/>
                </a:solidFill>
              </a:rPr>
              <a:t>(Cold)</a:t>
            </a:r>
            <a:r>
              <a:rPr lang="ko-KR" altLang="en-US" sz="1600" b="1" dirty="0">
                <a:solidFill>
                  <a:schemeClr val="tx1"/>
                </a:solidFill>
              </a:rPr>
              <a:t>인 경우</a:t>
            </a:r>
            <a:r>
              <a:rPr lang="en-US" altLang="ko-KR" sz="1600" b="1" dirty="0">
                <a:solidFill>
                  <a:schemeClr val="tx1"/>
                </a:solidFill>
              </a:rPr>
              <a:t>, play list </a:t>
            </a:r>
            <a:r>
              <a:rPr lang="ko-KR" altLang="en-US" sz="1600" b="1" dirty="0">
                <a:solidFill>
                  <a:schemeClr val="tx1"/>
                </a:solidFill>
              </a:rPr>
              <a:t>및 </a:t>
            </a:r>
            <a:r>
              <a:rPr lang="en-US" altLang="ko-KR" sz="1600" b="1" dirty="0">
                <a:solidFill>
                  <a:schemeClr val="tx1"/>
                </a:solidFill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</a:rPr>
              <a:t>데이터 정보는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위와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같음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- 11 -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61" y="1618017"/>
            <a:ext cx="575390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9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431540" y="1157756"/>
            <a:ext cx="8280920" cy="47940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756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(UI)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1025140" y="1445244"/>
            <a:ext cx="7164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〮 </a:t>
            </a:r>
            <a:r>
              <a:rPr lang="en-US" altLang="ko-KR" dirty="0">
                <a:ea typeface="맑은 고딕"/>
              </a:rPr>
              <a:t>UI </a:t>
            </a:r>
            <a:r>
              <a:rPr lang="ko-KR" altLang="en-US" dirty="0">
                <a:ea typeface="맑은 고딕"/>
              </a:rPr>
              <a:t>설계 (1 / 3)</a:t>
            </a:r>
            <a:endParaRPr lang="en-US" altLang="ko-KR" dirty="0">
              <a:ea typeface="맑은 고딕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- 12 -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A00FD5E-0215-45C8-8A1A-BC10FFFB20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9" y="2356260"/>
            <a:ext cx="2160000" cy="360000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xmlns="" id="{8BFFA730-9F98-4BFE-847E-9E7F1404C7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66962" y="2356260"/>
            <a:ext cx="2160000" cy="360000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xmlns="" id="{C980E4F2-389B-4900-B0A3-6018C237C59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9030" y="2356260"/>
            <a:ext cx="21600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297881-AF82-419A-BE53-BDBDA1099AFA}"/>
              </a:ext>
            </a:extLst>
          </p:cNvPr>
          <p:cNvSpPr txBox="1"/>
          <p:nvPr/>
        </p:nvSpPr>
        <p:spPr>
          <a:xfrm>
            <a:off x="1025140" y="6016372"/>
            <a:ext cx="2205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앱 로딩 화면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E0976E9-9415-4ED3-B042-8F3F2B620A1A}"/>
              </a:ext>
            </a:extLst>
          </p:cNvPr>
          <p:cNvSpPr txBox="1"/>
          <p:nvPr/>
        </p:nvSpPr>
        <p:spPr>
          <a:xfrm>
            <a:off x="3516801" y="6016372"/>
            <a:ext cx="2458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로그인/로그아웃 화면</a:t>
            </a:r>
            <a:endParaRPr 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E20309E-9E81-4AED-82FA-BC0616DCC44B}"/>
              </a:ext>
            </a:extLst>
          </p:cNvPr>
          <p:cNvSpPr txBox="1"/>
          <p:nvPr/>
        </p:nvSpPr>
        <p:spPr>
          <a:xfrm>
            <a:off x="6016372" y="6016372"/>
            <a:ext cx="2205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옵션 선택 화면</a:t>
            </a:r>
            <a:endParaRPr lang="ko-KR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39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8933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249136"/>
            <a:ext cx="8280920" cy="5132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7561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(UI)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989602" y="1437080"/>
            <a:ext cx="7164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〮 </a:t>
            </a:r>
            <a:r>
              <a:rPr lang="en-US" altLang="ko-KR" dirty="0">
                <a:ea typeface="맑은 고딕"/>
              </a:rPr>
              <a:t>UI </a:t>
            </a:r>
            <a:r>
              <a:rPr lang="ko-KR" altLang="en-US" dirty="0">
                <a:ea typeface="맑은 고딕"/>
              </a:rPr>
              <a:t>설계 (2 / 3)</a:t>
            </a:r>
            <a:endParaRPr lang="en-US" altLang="ko-KR" dirty="0">
              <a:ea typeface="맑은 고딕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- 13 -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A00FD5E-0215-45C8-8A1A-BC10FFFB20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96" y="2214045"/>
            <a:ext cx="2160000" cy="360000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xmlns="" id="{8BFFA730-9F98-4BFE-847E-9E7F1404C7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54" y="2214045"/>
            <a:ext cx="2160000" cy="360000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xmlns="" id="{C980E4F2-389B-4900-B0A3-6018C237C59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01239" y="2214045"/>
            <a:ext cx="21600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297881-AF82-419A-BE53-BDBDA1099AFA}"/>
              </a:ext>
            </a:extLst>
          </p:cNvPr>
          <p:cNvSpPr txBox="1"/>
          <p:nvPr/>
        </p:nvSpPr>
        <p:spPr>
          <a:xfrm>
            <a:off x="1025140" y="5961002"/>
            <a:ext cx="2205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카테고리 설정 화면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E0976E9-9415-4ED3-B042-8F3F2B620A1A}"/>
              </a:ext>
            </a:extLst>
          </p:cNvPr>
          <p:cNvSpPr txBox="1"/>
          <p:nvPr/>
        </p:nvSpPr>
        <p:spPr>
          <a:xfrm>
            <a:off x="3516801" y="5961002"/>
            <a:ext cx="2458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ea typeface="맑은 고딕"/>
              </a:rPr>
              <a:t>BLE 장치 연결 화면</a:t>
            </a:r>
            <a:endParaRPr 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E20309E-9E81-4AED-82FA-BC0616DCC44B}"/>
              </a:ext>
            </a:extLst>
          </p:cNvPr>
          <p:cNvSpPr txBox="1"/>
          <p:nvPr/>
        </p:nvSpPr>
        <p:spPr>
          <a:xfrm>
            <a:off x="6000552" y="5806954"/>
            <a:ext cx="2260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사용자 컨트롤 </a:t>
            </a:r>
            <a:endParaRPr lang="ko-KR" dirty="0"/>
          </a:p>
          <a:p>
            <a:pPr algn="ctr"/>
            <a:r>
              <a:rPr lang="ko-KR" altLang="en-US" dirty="0">
                <a:ea typeface="맑은 고딕"/>
              </a:rPr>
              <a:t>인터페이스</a:t>
            </a:r>
            <a:endParaRPr 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86" y="148000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5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053193"/>
            <a:ext cx="8280920" cy="53281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85233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(UI)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989602" y="1353664"/>
            <a:ext cx="71647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〮 </a:t>
            </a:r>
            <a:r>
              <a:rPr lang="en-US" altLang="ko-KR" dirty="0">
                <a:ea typeface="맑은 고딕"/>
              </a:rPr>
              <a:t>UI </a:t>
            </a:r>
            <a:r>
              <a:rPr lang="ko-KR" altLang="en-US" dirty="0">
                <a:ea typeface="맑은 고딕"/>
              </a:rPr>
              <a:t>설계 (3 / 3)</a:t>
            </a:r>
            <a:endParaRPr lang="en-US" altLang="ko-KR" dirty="0">
              <a:ea typeface="맑은 고딕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- 14 -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297881-AF82-419A-BE53-BDBDA1099AFA}"/>
              </a:ext>
            </a:extLst>
          </p:cNvPr>
          <p:cNvSpPr txBox="1"/>
          <p:nvPr/>
        </p:nvSpPr>
        <p:spPr>
          <a:xfrm>
            <a:off x="3433337" y="5879359"/>
            <a:ext cx="2205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</a:rPr>
              <a:t>Music Player 화면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4FC4271-D114-402D-BC8C-3D628BD596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68" y="2113185"/>
            <a:ext cx="2160000" cy="3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39" y="15662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151164"/>
            <a:ext cx="8280920" cy="52301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59683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(Cloud </a:t>
            </a:r>
            <a:r>
              <a:rPr lang="ko-KR" altLang="en-US" sz="2500" b="1" spc="-150" dirty="0"/>
              <a:t>및</a:t>
            </a:r>
            <a:r>
              <a:rPr lang="en-US" altLang="ko-KR" sz="2500" b="1" spc="-150" dirty="0"/>
              <a:t> HW </a:t>
            </a:r>
            <a:r>
              <a:rPr lang="ko-KR" altLang="en-US" sz="2500" b="1" spc="-150" dirty="0"/>
              <a:t>모듈</a:t>
            </a:r>
            <a:r>
              <a:rPr lang="en-US" altLang="ko-KR" sz="2500" b="1" spc="-150" dirty="0"/>
              <a:t>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981692" y="1536831"/>
            <a:ext cx="7164796" cy="47859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〮 기타 모듈 설명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1. Set the spatial category in given space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GCP에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등록된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클라우드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함수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내부에서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K-Means Clustering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을 통해 사용자에게 전송 받은 사진을 분석하여 공간의 카테고리를 전송한다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2. Sound Sensor Activation</a:t>
            </a:r>
          </a:p>
          <a:p>
            <a:r>
              <a:rPr lang="ko-KR" altLang="ko-KR" sz="1600" b="0" i="0" dirty="0" err="1">
                <a:solidFill>
                  <a:srgbClr val="000000"/>
                </a:solidFill>
                <a:effectLst/>
                <a:ea typeface="Malgun Gothic"/>
              </a:rPr>
              <a:t>블루투스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 스피커를 통해 재생된 음악의 S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ound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 Level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을 감지하여 아날로그 값을 전달 받는다.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/>
              </a:rPr>
              <a:t> 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이 때,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/>
              </a:rPr>
              <a:t> 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전달받은 아날로그 값은 네오 픽셀에 전달하여 네오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ea typeface="Malgun Gothic"/>
              </a:rPr>
              <a:t> 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픽셀의 LED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/>
              </a:rPr>
              <a:t>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On/Off 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를 조절한다.</a:t>
            </a:r>
            <a:endParaRPr lang="en-US" altLang="ko-KR" sz="1600" dirty="0">
              <a:ea typeface="Malgun Gothic"/>
            </a:endParaRPr>
          </a:p>
          <a:p>
            <a:endParaRPr lang="en-US" altLang="ko-KR" sz="1600" dirty="0"/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3. Neo Pixel(c-32) Activation</a:t>
            </a:r>
          </a:p>
          <a:p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사운드 센서(S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E-SSM)</a:t>
            </a:r>
            <a:r>
              <a:rPr lang="en-US" altLang="ko-KR" sz="1600" dirty="0">
                <a:solidFill>
                  <a:srgbClr val="000000"/>
                </a:solidFill>
                <a:ea typeface="맑은 고딕"/>
              </a:rPr>
              <a:t>가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 전달한 아날로그 값에 따라서 </a:t>
            </a:r>
            <a:r>
              <a:rPr lang="ko-KR" altLang="ko-KR" sz="1600" dirty="0">
                <a:solidFill>
                  <a:srgbClr val="000000"/>
                </a:solidFill>
                <a:ea typeface="Malgun Gothic"/>
              </a:rPr>
              <a:t>동적으로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LED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/>
              </a:rPr>
              <a:t>를 조절하여 조명 효과를 낼 수 있도록 한다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4. DC Geared Motor Activation</a:t>
            </a:r>
          </a:p>
          <a:p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/>
              </a:rPr>
              <a:t>건 스프레이의 방아쇠 부분의 </a:t>
            </a:r>
            <a:r>
              <a:rPr lang="ko-KR" altLang="en-US" sz="1600" dirty="0">
                <a:solidFill>
                  <a:srgbClr val="000000"/>
                </a:solidFill>
                <a:ea typeface="Malgun Gothic"/>
              </a:rPr>
              <a:t>연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/>
              </a:rPr>
              <a:t>결된 철사의 수직 운동을 돕기 위하여 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ea typeface="Malgun Gothic"/>
              </a:rPr>
              <a:t>기어드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/>
              </a:rPr>
              <a:t> 모터의 회전 운동 토크를 전달할 수 있는 핀과 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ea typeface="Malgun Gothic"/>
              </a:rPr>
              <a:t>강철대를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/>
              </a:rPr>
              <a:t> 연결하여 방아쇠의 운동을 돕는다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ea typeface="Malgun Gothic"/>
              </a:rPr>
              <a:t>.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Malgun Gothic"/>
                <a:ea typeface="Malgun Gothic"/>
              </a:rPr>
              <a:t> </a:t>
            </a:r>
            <a:endParaRPr lang="en-US" altLang="ko-KR" sz="1600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- 15 -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6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102179"/>
            <a:ext cx="8280920" cy="527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59683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(Cloud </a:t>
            </a:r>
            <a:r>
              <a:rPr lang="ko-KR" altLang="en-US" sz="2500" b="1" spc="-150" dirty="0"/>
              <a:t>및 </a:t>
            </a:r>
            <a:r>
              <a:rPr lang="en-US" altLang="ko-KR" sz="2500" b="1" spc="-150" dirty="0"/>
              <a:t>HW </a:t>
            </a:r>
            <a:r>
              <a:rPr lang="ko-KR" altLang="en-US" sz="2500" b="1" spc="-150" dirty="0"/>
              <a:t>모듈</a:t>
            </a:r>
            <a:r>
              <a:rPr lang="en-US" altLang="ko-KR" sz="2500" b="1" spc="-150" dirty="0"/>
              <a:t>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989602" y="1722830"/>
            <a:ext cx="716479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기타 모듈 설명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Water Sensor(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비접촉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 수위 센서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Activation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디퓨저의 용량이 일정 수준 아래로 떨어지게 되면 사용자에게 해당 정보를 알려주는 프로세스를 구축하고자 해당 센서를 사용하게 되었다.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수위 센서에는 크게 </a:t>
            </a:r>
            <a:r>
              <a:rPr lang="ko-KR" altLang="ko-KR" sz="1600" b="0" i="0" dirty="0" err="1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비접촉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 수위센서와 접촉 수위센서가 존재한다.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우리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는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디퓨저 용액을 계속해서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리필 해주고자 </a:t>
            </a:r>
            <a:r>
              <a:rPr lang="ko-KR" altLang="ko-KR" sz="1600" b="0" i="0" dirty="0" err="1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비접촉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 수위센서를 선택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했</a:t>
            </a:r>
            <a:r>
              <a:rPr lang="ko-KR" altLang="ko-KR" sz="16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다.</a:t>
            </a:r>
            <a:endParaRPr lang="en-US" altLang="ko-KR" sz="1600" b="0" i="0" dirty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a typeface="Malgun Gothic" panose="020B0503020000020004" pitchFamily="50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6. Arduino Nano 33 IOT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모델을 사용하고자 한 이유는 크기가 작아 소형 제작이 가능하며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BLE 4.2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내장하고 있어 저전력 블루투스 서비스를 제공하는데 용이하다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- 16 -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33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3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102179"/>
            <a:ext cx="8280920" cy="527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en-US" altLang="ko-KR" dirty="0">
              <a:latin typeface="Arial" panose="020B0604020202020204" pitchFamily="34" charset="0"/>
            </a:endParaRPr>
          </a:p>
          <a:p>
            <a:pPr fontAlgn="t"/>
            <a:endParaRPr lang="ko-KR" altLang="ko-KR" dirty="0">
              <a:latin typeface="Arial" panose="020B0604020202020204" pitchFamily="34" charset="0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178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- 17 -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E73491CD-3533-4314-88E4-379A4384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28475"/>
              </p:ext>
            </p:extLst>
          </p:nvPr>
        </p:nvGraphicFramePr>
        <p:xfrm>
          <a:off x="528457" y="1651334"/>
          <a:ext cx="8015077" cy="418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869">
                  <a:extLst>
                    <a:ext uri="{9D8B030D-6E8A-4147-A177-3AD203B41FA5}">
                      <a16:colId xmlns:a16="http://schemas.microsoft.com/office/drawing/2014/main" xmlns="" val="3888171785"/>
                    </a:ext>
                  </a:extLst>
                </a:gridCol>
                <a:gridCol w="824216">
                  <a:extLst>
                    <a:ext uri="{9D8B030D-6E8A-4147-A177-3AD203B41FA5}">
                      <a16:colId xmlns:a16="http://schemas.microsoft.com/office/drawing/2014/main" xmlns="" val="816787196"/>
                    </a:ext>
                  </a:extLst>
                </a:gridCol>
                <a:gridCol w="836900">
                  <a:extLst>
                    <a:ext uri="{9D8B030D-6E8A-4147-A177-3AD203B41FA5}">
                      <a16:colId xmlns:a16="http://schemas.microsoft.com/office/drawing/2014/main" xmlns="" val="3960688227"/>
                    </a:ext>
                  </a:extLst>
                </a:gridCol>
                <a:gridCol w="776610">
                  <a:extLst>
                    <a:ext uri="{9D8B030D-6E8A-4147-A177-3AD203B41FA5}">
                      <a16:colId xmlns:a16="http://schemas.microsoft.com/office/drawing/2014/main" xmlns="" val="1426786985"/>
                    </a:ext>
                  </a:extLst>
                </a:gridCol>
                <a:gridCol w="785523">
                  <a:extLst>
                    <a:ext uri="{9D8B030D-6E8A-4147-A177-3AD203B41FA5}">
                      <a16:colId xmlns:a16="http://schemas.microsoft.com/office/drawing/2014/main" xmlns="" val="2635380649"/>
                    </a:ext>
                  </a:extLst>
                </a:gridCol>
                <a:gridCol w="817371">
                  <a:extLst>
                    <a:ext uri="{9D8B030D-6E8A-4147-A177-3AD203B41FA5}">
                      <a16:colId xmlns:a16="http://schemas.microsoft.com/office/drawing/2014/main" xmlns="" val="2067954728"/>
                    </a:ext>
                  </a:extLst>
                </a:gridCol>
                <a:gridCol w="827986">
                  <a:extLst>
                    <a:ext uri="{9D8B030D-6E8A-4147-A177-3AD203B41FA5}">
                      <a16:colId xmlns:a16="http://schemas.microsoft.com/office/drawing/2014/main" xmlns="" val="457636356"/>
                    </a:ext>
                  </a:extLst>
                </a:gridCol>
                <a:gridCol w="838602">
                  <a:extLst>
                    <a:ext uri="{9D8B030D-6E8A-4147-A177-3AD203B41FA5}">
                      <a16:colId xmlns:a16="http://schemas.microsoft.com/office/drawing/2014/main" xmlns="" val="344585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16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아이디어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58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공간 분류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알고리즘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78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어플리케이션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8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어플리케이션 </a:t>
                      </a:r>
                      <a:r>
                        <a:rPr lang="en-US" altLang="ko-KR" sz="1000" dirty="0"/>
                        <a:t>Bluetooth </a:t>
                      </a:r>
                      <a:r>
                        <a:rPr lang="ko-KR" altLang="en-US" sz="10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414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디바이스 </a:t>
                      </a:r>
                      <a:r>
                        <a:rPr lang="en-US" altLang="ko-KR" sz="1000" dirty="0"/>
                        <a:t>HW </a:t>
                      </a:r>
                      <a:r>
                        <a:rPr lang="ko-KR" altLang="en-US" sz="1000" dirty="0"/>
                        <a:t>회로도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260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각 센서 별 작동 여부 확인 및 센서 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31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Arduino </a:t>
                      </a:r>
                      <a:r>
                        <a:rPr lang="ko-KR" altLang="en-US" sz="1000" dirty="0"/>
                        <a:t>센서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988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어플리케이션 </a:t>
                      </a:r>
                      <a:r>
                        <a:rPr lang="en-US" altLang="ko-KR" sz="1000" dirty="0"/>
                        <a:t>&amp; Arduino </a:t>
                      </a:r>
                      <a:r>
                        <a:rPr lang="ko-KR" altLang="en-US" sz="1000" dirty="0"/>
                        <a:t>연동 확인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60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케이스 제작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도면 설계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802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전체 서비스 통합 테스트 및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7056186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xmlns="" id="{24B10A72-A31C-4CD9-9E75-B121824B144D}"/>
              </a:ext>
            </a:extLst>
          </p:cNvPr>
          <p:cNvSpPr/>
          <p:nvPr/>
        </p:nvSpPr>
        <p:spPr>
          <a:xfrm>
            <a:off x="3178207" y="2121763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E094A051-206E-4E36-9C9B-A4AFF4C01888}"/>
              </a:ext>
            </a:extLst>
          </p:cNvPr>
          <p:cNvSpPr/>
          <p:nvPr/>
        </p:nvSpPr>
        <p:spPr>
          <a:xfrm>
            <a:off x="3984588" y="2495936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AE63C63-4791-4B94-ABD8-E53B3E042CF7}"/>
              </a:ext>
            </a:extLst>
          </p:cNvPr>
          <p:cNvSpPr/>
          <p:nvPr/>
        </p:nvSpPr>
        <p:spPr>
          <a:xfrm>
            <a:off x="4786552" y="2889454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8CC2EC0-2CBE-4C7A-98D3-59CAD951D357}"/>
              </a:ext>
            </a:extLst>
          </p:cNvPr>
          <p:cNvSpPr/>
          <p:nvPr/>
        </p:nvSpPr>
        <p:spPr>
          <a:xfrm>
            <a:off x="3984588" y="2872606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227C572B-90E1-47E8-92CC-AF2BD6237A6C}"/>
              </a:ext>
            </a:extLst>
          </p:cNvPr>
          <p:cNvSpPr/>
          <p:nvPr/>
        </p:nvSpPr>
        <p:spPr>
          <a:xfrm>
            <a:off x="5558858" y="3649881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A9C15D2-37D5-4654-95AB-4AAB5E144238}"/>
              </a:ext>
            </a:extLst>
          </p:cNvPr>
          <p:cNvSpPr/>
          <p:nvPr/>
        </p:nvSpPr>
        <p:spPr>
          <a:xfrm>
            <a:off x="5558858" y="3266124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B4BA4E74-9CEE-4333-970F-167EA8A8C17B}"/>
              </a:ext>
            </a:extLst>
          </p:cNvPr>
          <p:cNvSpPr/>
          <p:nvPr/>
        </p:nvSpPr>
        <p:spPr>
          <a:xfrm>
            <a:off x="4786551" y="3266124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4F12D1E0-D912-4C8F-84B3-522B146B29F4}"/>
              </a:ext>
            </a:extLst>
          </p:cNvPr>
          <p:cNvSpPr/>
          <p:nvPr/>
        </p:nvSpPr>
        <p:spPr>
          <a:xfrm>
            <a:off x="6327217" y="3639660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232942C-B4A0-49F6-8DE6-708C8DBFFB89}"/>
              </a:ext>
            </a:extLst>
          </p:cNvPr>
          <p:cNvSpPr/>
          <p:nvPr/>
        </p:nvSpPr>
        <p:spPr>
          <a:xfrm>
            <a:off x="6327217" y="4016330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F2E0F1F6-9A67-4624-9519-E0BCC7FD459F}"/>
              </a:ext>
            </a:extLst>
          </p:cNvPr>
          <p:cNvSpPr/>
          <p:nvPr/>
        </p:nvSpPr>
        <p:spPr>
          <a:xfrm>
            <a:off x="7199121" y="4016330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50D75FC6-BA3F-4339-AA10-0CD11F1C8B55}"/>
              </a:ext>
            </a:extLst>
          </p:cNvPr>
          <p:cNvSpPr/>
          <p:nvPr/>
        </p:nvSpPr>
        <p:spPr>
          <a:xfrm>
            <a:off x="7199121" y="4397287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C5E42D9C-7313-44F9-AF68-5CF14679C0FD}"/>
              </a:ext>
            </a:extLst>
          </p:cNvPr>
          <p:cNvSpPr/>
          <p:nvPr/>
        </p:nvSpPr>
        <p:spPr>
          <a:xfrm>
            <a:off x="7199120" y="4771784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A95663F6-EE35-4DFE-B736-8548012EB43C}"/>
              </a:ext>
            </a:extLst>
          </p:cNvPr>
          <p:cNvSpPr/>
          <p:nvPr/>
        </p:nvSpPr>
        <p:spPr>
          <a:xfrm>
            <a:off x="8016526" y="5551635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8BA49AC-FD0E-431B-99BB-4716C7A731D9}"/>
              </a:ext>
            </a:extLst>
          </p:cNvPr>
          <p:cNvSpPr/>
          <p:nvPr/>
        </p:nvSpPr>
        <p:spPr>
          <a:xfrm>
            <a:off x="7199119" y="5174924"/>
            <a:ext cx="186431" cy="2041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13" y="157166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102179"/>
            <a:ext cx="8280920" cy="527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PandaMood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아이디어 기획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색채론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색채 인테리어 관련 논문 및 서적을 참고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r>
              <a:rPr lang="ko-KR" altLang="en-US" sz="1600" b="1" dirty="0">
                <a:solidFill>
                  <a:schemeClr val="tx1"/>
                </a:solidFill>
              </a:rPr>
              <a:t>월 </a:t>
            </a:r>
            <a:r>
              <a:rPr lang="en-US" altLang="ko-KR" sz="1600" dirty="0">
                <a:solidFill>
                  <a:schemeClr val="tx1"/>
                </a:solidFill>
              </a:rPr>
              <a:t>K-Means </a:t>
            </a:r>
            <a:r>
              <a:rPr lang="ko-KR" altLang="en-US" sz="1600" dirty="0">
                <a:solidFill>
                  <a:schemeClr val="tx1"/>
                </a:solidFill>
              </a:rPr>
              <a:t>클러스터링 알고리즘 </a:t>
            </a:r>
            <a:r>
              <a:rPr lang="en-US" altLang="ko-KR" sz="1600" dirty="0">
                <a:solidFill>
                  <a:schemeClr val="tx1"/>
                </a:solidFill>
              </a:rPr>
              <a:t>Customizing, GCP </a:t>
            </a:r>
            <a:r>
              <a:rPr lang="ko-KR" altLang="en-US" sz="1600" dirty="0">
                <a:solidFill>
                  <a:schemeClr val="tx1"/>
                </a:solidFill>
              </a:rPr>
              <a:t>설계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어플리케이션 개발 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endParaRPr lang="ko-KR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어플리케이션에 필요한 카메라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음악 재생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분위기 탐색 개발 완료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디바이스와 연결하기 위한 </a:t>
            </a:r>
            <a:r>
              <a:rPr lang="en-US" altLang="ko-KR" sz="1600" dirty="0">
                <a:solidFill>
                  <a:schemeClr val="tx1"/>
                </a:solidFill>
              </a:rPr>
              <a:t>BLE(</a:t>
            </a:r>
            <a:r>
              <a:rPr lang="ko-KR" altLang="en-US" sz="1600" dirty="0">
                <a:solidFill>
                  <a:schemeClr val="tx1"/>
                </a:solidFill>
              </a:rPr>
              <a:t>저전력 블루투스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 개발 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디바이스 </a:t>
            </a:r>
            <a:r>
              <a:rPr lang="en-US" altLang="ko-KR" sz="1600" dirty="0">
                <a:solidFill>
                  <a:schemeClr val="tx1"/>
                </a:solidFill>
              </a:rPr>
              <a:t>HW </a:t>
            </a:r>
            <a:r>
              <a:rPr lang="ko-KR" altLang="en-US" sz="1600" dirty="0">
                <a:solidFill>
                  <a:schemeClr val="tx1"/>
                </a:solidFill>
              </a:rPr>
              <a:t>회로도 구성 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endParaRPr lang="ko-KR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8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어플리케이션 </a:t>
            </a:r>
            <a:r>
              <a:rPr lang="en-US" altLang="ko-KR" sz="1600" dirty="0">
                <a:solidFill>
                  <a:schemeClr val="tx1"/>
                </a:solidFill>
              </a:rPr>
              <a:t>Bluetooth </a:t>
            </a:r>
            <a:r>
              <a:rPr lang="ko-KR" altLang="en-US" sz="1600" dirty="0">
                <a:solidFill>
                  <a:schemeClr val="tx1"/>
                </a:solidFill>
              </a:rPr>
              <a:t>개발 완료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디바이스 </a:t>
            </a:r>
            <a:r>
              <a:rPr lang="en-US" altLang="ko-KR" sz="1600" dirty="0">
                <a:solidFill>
                  <a:schemeClr val="tx1"/>
                </a:solidFill>
              </a:rPr>
              <a:t>HW </a:t>
            </a:r>
            <a:r>
              <a:rPr lang="ko-KR" altLang="en-US" sz="1600" dirty="0">
                <a:solidFill>
                  <a:schemeClr val="tx1"/>
                </a:solidFill>
              </a:rPr>
              <a:t>회로도 구성 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endParaRPr lang="ko-KR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9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디바이스 </a:t>
            </a:r>
            <a:r>
              <a:rPr lang="en-US" altLang="ko-KR" sz="1600" dirty="0">
                <a:solidFill>
                  <a:schemeClr val="tx1"/>
                </a:solidFill>
              </a:rPr>
              <a:t>HW </a:t>
            </a:r>
            <a:r>
              <a:rPr lang="ko-KR" altLang="en-US" sz="1600" dirty="0">
                <a:solidFill>
                  <a:schemeClr val="tx1"/>
                </a:solidFill>
              </a:rPr>
              <a:t>회로도 구성 완료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ko-KR" altLang="en-US" sz="1600" dirty="0">
                <a:solidFill>
                  <a:schemeClr val="tx1"/>
                </a:solidFill>
              </a:rPr>
              <a:t>     각 센서 별 작동 여부 확인 및 센서 코딩 시작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endParaRPr lang="ko-KR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10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각 센서 별 작동 여부 확인 및 센서 코딩 완료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       </a:t>
            </a:r>
            <a:r>
              <a:rPr lang="en-US" altLang="ko-KR" sz="1600" dirty="0">
                <a:solidFill>
                  <a:schemeClr val="tx1"/>
                </a:solidFill>
              </a:rPr>
              <a:t>Arduino </a:t>
            </a:r>
            <a:r>
              <a:rPr lang="ko-KR" altLang="en-US" sz="1600" dirty="0">
                <a:solidFill>
                  <a:schemeClr val="tx1"/>
                </a:solidFill>
              </a:rPr>
              <a:t>센서 통합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  </a:t>
            </a:r>
            <a:r>
              <a:rPr lang="ko-KR" altLang="en-US" sz="1600" dirty="0">
                <a:solidFill>
                  <a:schemeClr val="tx1"/>
                </a:solidFill>
              </a:rPr>
              <a:t>어플리케이션 </a:t>
            </a:r>
            <a:r>
              <a:rPr lang="en-US" altLang="ko-KR" sz="1600" dirty="0">
                <a:solidFill>
                  <a:schemeClr val="tx1"/>
                </a:solidFill>
              </a:rPr>
              <a:t>&amp; Arduino </a:t>
            </a:r>
            <a:r>
              <a:rPr lang="ko-KR" altLang="en-US" sz="1600" dirty="0">
                <a:solidFill>
                  <a:schemeClr val="tx1"/>
                </a:solidFill>
              </a:rPr>
              <a:t>연동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dirty="0">
                <a:solidFill>
                  <a:schemeClr val="tx1"/>
                </a:solidFill>
              </a:rPr>
              <a:t>       </a:t>
            </a:r>
            <a:r>
              <a:rPr lang="ko-KR" altLang="en-US" sz="1600" dirty="0">
                <a:solidFill>
                  <a:schemeClr val="tx1"/>
                </a:solidFill>
              </a:rPr>
              <a:t>케이스 제작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도면 설계</a:t>
            </a:r>
            <a:r>
              <a:rPr lang="en-US" altLang="ko-KR" sz="1600" dirty="0">
                <a:solidFill>
                  <a:schemeClr val="tx1"/>
                </a:solidFill>
              </a:rPr>
              <a:t>, Laser Cutter)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fontAlgn="t"/>
            <a:endParaRPr lang="ko-KR" altLang="ko-KR" sz="1600" dirty="0">
              <a:solidFill>
                <a:schemeClr val="tx1"/>
              </a:solidFill>
            </a:endParaRPr>
          </a:p>
          <a:p>
            <a:pPr fontAlgn="t"/>
            <a:r>
              <a:rPr lang="en-US" altLang="ko-KR" sz="1600" b="1" dirty="0">
                <a:solidFill>
                  <a:schemeClr val="tx1"/>
                </a:solidFill>
              </a:rPr>
              <a:t>11</a:t>
            </a:r>
            <a:r>
              <a:rPr lang="ko-KR" altLang="ko-KR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전체 서비스 통합 테스트 및 보완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심사 후 피드백 반영 예정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178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- 18 -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4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EA21ACED-18ED-4B60-AB18-92AEE9AD5D85}"/>
              </a:ext>
            </a:extLst>
          </p:cNvPr>
          <p:cNvSpPr/>
          <p:nvPr/>
        </p:nvSpPr>
        <p:spPr>
          <a:xfrm>
            <a:off x="395536" y="1077686"/>
            <a:ext cx="8280920" cy="53036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팀 소개 및 역할 분담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프로젝트 기획 배경 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작품 구성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시스템 설계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인터페이스</a:t>
            </a:r>
            <a:r>
              <a:rPr lang="en-US" altLang="ko-KR" b="1" dirty="0">
                <a:solidFill>
                  <a:schemeClr val="tx1"/>
                </a:solidFill>
              </a:rPr>
              <a:t>, UI, SW, HW </a:t>
            </a:r>
            <a:r>
              <a:rPr lang="ko-KR" altLang="en-US" b="1" dirty="0">
                <a:solidFill>
                  <a:schemeClr val="tx1"/>
                </a:solidFill>
              </a:rPr>
              <a:t>모듈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제작 과정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기대 효과 및 과제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67345"/>
            <a:ext cx="25922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A4D8BC-25C9-4047-9A0C-6B854A93A182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- 1 -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045A3D52-68DE-45AA-B51A-F6C002FEF31C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38" y="167345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5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- 19 -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8" y="1340853"/>
            <a:ext cx="2347664" cy="2558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06" y="1340853"/>
            <a:ext cx="2364432" cy="2558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2" y="1340853"/>
            <a:ext cx="2347664" cy="2558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42020" y="906235"/>
            <a:ext cx="424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공간 </a:t>
            </a:r>
            <a:r>
              <a:rPr lang="en-US" altLang="ko-KR" dirty="0"/>
              <a:t>Mood</a:t>
            </a:r>
            <a:r>
              <a:rPr lang="ko-KR" altLang="en-US" dirty="0"/>
              <a:t>에 적합한 방향제 구비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2058" y="4185554"/>
            <a:ext cx="8261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Diffuser </a:t>
            </a:r>
            <a:r>
              <a:rPr lang="ko-KR" altLang="en-US" dirty="0"/>
              <a:t>분사 방식 결정 및 도면 제작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분사 방식 </a:t>
            </a:r>
            <a:r>
              <a:rPr lang="en-US" altLang="ko-KR" dirty="0"/>
              <a:t>: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모터를 통한 공병 분사 </a:t>
            </a:r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  -&gt; DC Geared</a:t>
            </a:r>
            <a:r>
              <a:rPr lang="ko-KR" altLang="en-US" dirty="0"/>
              <a:t> 모터를 활용한 건 스프레이 분사 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분사 방식 변경 이유 </a:t>
            </a:r>
            <a:endParaRPr lang="en-US" altLang="ko-KR" dirty="0"/>
          </a:p>
          <a:p>
            <a:r>
              <a:rPr lang="en-US" altLang="ko-KR" dirty="0"/>
              <a:t>    1)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모터는 높은 전원 전압으로 인한 </a:t>
            </a:r>
            <a:r>
              <a:rPr lang="ko-KR" altLang="en-US" dirty="0" err="1"/>
              <a:t>아두이노</a:t>
            </a:r>
            <a:r>
              <a:rPr lang="ko-KR" altLang="en-US" dirty="0"/>
              <a:t> 손상</a:t>
            </a:r>
            <a:endParaRPr lang="en-US" altLang="ko-KR" dirty="0"/>
          </a:p>
          <a:p>
            <a:r>
              <a:rPr lang="en-US" altLang="ko-KR" dirty="0"/>
              <a:t>    2) </a:t>
            </a:r>
            <a:r>
              <a:rPr lang="ko-KR" altLang="en-US" dirty="0" err="1"/>
              <a:t>솔레노이드</a:t>
            </a:r>
            <a:r>
              <a:rPr lang="ko-KR" altLang="en-US" dirty="0"/>
              <a:t> 모터가 공병 분사 캡에 제대로 힘을 가하지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도면 제작</a:t>
            </a:r>
            <a:r>
              <a:rPr lang="en-US" altLang="ko-KR" dirty="0"/>
              <a:t>(</a:t>
            </a:r>
            <a:r>
              <a:rPr lang="ko-KR" altLang="en-US" dirty="0"/>
              <a:t>다음 슬라이드 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2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- 20 -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2058" y="1083125"/>
            <a:ext cx="826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Diffuser </a:t>
            </a:r>
            <a:r>
              <a:rPr lang="ko-KR" altLang="en-US" dirty="0"/>
              <a:t>도면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85158"/>
            <a:ext cx="5154875" cy="2080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38760"/>
            <a:ext cx="5154875" cy="2342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3985" y="1685158"/>
            <a:ext cx="305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방식</a:t>
            </a:r>
            <a:endParaRPr lang="en-US" altLang="ko-KR" dirty="0"/>
          </a:p>
          <a:p>
            <a:r>
              <a:rPr lang="en-US" altLang="ko-KR" dirty="0"/>
              <a:t>(Step Motor + </a:t>
            </a:r>
            <a:r>
              <a:rPr lang="ko-KR" altLang="en-US" dirty="0"/>
              <a:t>솔레노이드</a:t>
            </a:r>
            <a:r>
              <a:rPr lang="en-US" altLang="ko-KR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5629" y="4038760"/>
            <a:ext cx="264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변경한 방식</a:t>
            </a:r>
            <a:endParaRPr lang="en-US" altLang="ko-KR" dirty="0"/>
          </a:p>
          <a:p>
            <a:r>
              <a:rPr lang="en-US" altLang="ko-KR" dirty="0"/>
              <a:t>(DC Geared </a:t>
            </a:r>
            <a:r>
              <a:rPr lang="ko-KR" altLang="en-US" dirty="0"/>
              <a:t>모터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36" y="139374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- 21 -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660" y="938891"/>
            <a:ext cx="424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건 스프레이 </a:t>
            </a:r>
            <a:r>
              <a:rPr lang="ko-KR" altLang="en-US" dirty="0" err="1"/>
              <a:t>디퓨저</a:t>
            </a:r>
            <a:r>
              <a:rPr lang="ko-KR" altLang="en-US" dirty="0"/>
              <a:t> 제작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7847" y="1390626"/>
            <a:ext cx="2702627" cy="3854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6" y="1966473"/>
            <a:ext cx="3600000" cy="27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4" y="165253"/>
            <a:ext cx="1495425" cy="335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3979" y="4891177"/>
            <a:ext cx="222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DC Geared </a:t>
            </a:r>
            <a:r>
              <a:rPr lang="en-US" altLang="ko-KR" dirty="0" err="1"/>
              <a:t>Moter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5508" y="4891177"/>
            <a:ext cx="222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건 스프레이와 </a:t>
            </a:r>
            <a:endParaRPr lang="en-US" altLang="ko-KR" dirty="0"/>
          </a:p>
          <a:p>
            <a:r>
              <a:rPr lang="en-US" altLang="ko-KR" dirty="0"/>
              <a:t>DC </a:t>
            </a:r>
            <a:r>
              <a:rPr lang="en-US" altLang="ko-KR" dirty="0" err="1"/>
              <a:t>Moter</a:t>
            </a:r>
            <a:r>
              <a:rPr lang="ko-KR" altLang="en-US" dirty="0"/>
              <a:t>를 연결</a:t>
            </a:r>
          </a:p>
        </p:txBody>
      </p:sp>
    </p:spTree>
    <p:extLst>
      <p:ext uri="{BB962C8B-B14F-4D97-AF65-F5344CB8AC3E}">
        <p14:creationId xmlns:p14="http://schemas.microsoft.com/office/powerpoint/2010/main" val="2874832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9954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- 22 -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9A3D77-6A4B-4B48-B62F-7F0A37F2B5AE}"/>
              </a:ext>
            </a:extLst>
          </p:cNvPr>
          <p:cNvSpPr txBox="1"/>
          <p:nvPr/>
        </p:nvSpPr>
        <p:spPr>
          <a:xfrm>
            <a:off x="395536" y="1067302"/>
            <a:ext cx="306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디퓨저</a:t>
            </a:r>
            <a:r>
              <a:rPr lang="ko-KR" altLang="en-US" dirty="0"/>
              <a:t> 케이스 도면 설계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F1F6F2-488D-4DE2-8F01-6557F5FA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89967"/>
            <a:ext cx="4711794" cy="2650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80267C2-C92C-42C5-8EBE-5C825E2F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40" y="3400317"/>
            <a:ext cx="4711770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85" y="15662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6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- 23 -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9A3D77-6A4B-4B48-B62F-7F0A37F2B5AE}"/>
              </a:ext>
            </a:extLst>
          </p:cNvPr>
          <p:cNvSpPr txBox="1"/>
          <p:nvPr/>
        </p:nvSpPr>
        <p:spPr>
          <a:xfrm>
            <a:off x="395536" y="1067302"/>
            <a:ext cx="306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디퓨저</a:t>
            </a:r>
            <a:r>
              <a:rPr lang="ko-KR" altLang="en-US" dirty="0"/>
              <a:t> 케이스 도면 설계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82A32B-DB4C-43ED-9409-0CA8F104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96" y="1822364"/>
            <a:ext cx="4711770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892A03-155C-485A-BBAB-7C8940C2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0" y="3730957"/>
            <a:ext cx="4711770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18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6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- 24 -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9A3D77-6A4B-4B48-B62F-7F0A37F2B5AE}"/>
              </a:ext>
            </a:extLst>
          </p:cNvPr>
          <p:cNvSpPr txBox="1"/>
          <p:nvPr/>
        </p:nvSpPr>
        <p:spPr>
          <a:xfrm>
            <a:off x="395536" y="1067302"/>
            <a:ext cx="306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디퓨저</a:t>
            </a:r>
            <a:r>
              <a:rPr lang="ko-KR" altLang="en-US" dirty="0"/>
              <a:t> 케이스 도면 설계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E15A63-6618-4926-85D3-09660F14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1857"/>
            <a:ext cx="4711770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62F9ECD-E7D0-4F00-9D93-E5BACB68A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694" y="3730957"/>
            <a:ext cx="4711770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39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9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- 25 -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9A3D77-6A4B-4B48-B62F-7F0A37F2B5AE}"/>
              </a:ext>
            </a:extLst>
          </p:cNvPr>
          <p:cNvSpPr txBox="1"/>
          <p:nvPr/>
        </p:nvSpPr>
        <p:spPr>
          <a:xfrm>
            <a:off x="395536" y="1067302"/>
            <a:ext cx="306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디퓨저</a:t>
            </a:r>
            <a:r>
              <a:rPr lang="ko-KR" altLang="en-US" dirty="0"/>
              <a:t> 케이스 도면 설계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8A8F68-3255-4DCC-A857-565107D1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15" y="2103814"/>
            <a:ext cx="4711769" cy="2650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7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7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29963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제작 과정 </a:t>
            </a:r>
            <a:r>
              <a:rPr lang="en-US" altLang="ko-KR" sz="2500" b="1" spc="-150" dirty="0"/>
              <a:t>(HW)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- 26 -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660" y="938891"/>
            <a:ext cx="424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디퓨저</a:t>
            </a:r>
            <a:r>
              <a:rPr lang="ko-KR" altLang="en-US" dirty="0"/>
              <a:t> 케이스 제작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762" y="1994782"/>
            <a:ext cx="2706195" cy="1825542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06082" y="1994743"/>
            <a:ext cx="2706117" cy="1825542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30" y="1554496"/>
            <a:ext cx="1825543" cy="2706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8" y="4337800"/>
            <a:ext cx="2805931" cy="22621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60C3496-2E09-44E3-846F-0FE92A84E53F}"/>
              </a:ext>
            </a:extLst>
          </p:cNvPr>
          <p:cNvCxnSpPr>
            <a:cxnSpLocks/>
          </p:cNvCxnSpPr>
          <p:nvPr/>
        </p:nvCxnSpPr>
        <p:spPr>
          <a:xfrm>
            <a:off x="2639505" y="2907514"/>
            <a:ext cx="669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B1D87ECE-8D04-43A7-87F7-B073E4DD2F04}"/>
              </a:ext>
            </a:extLst>
          </p:cNvPr>
          <p:cNvCxnSpPr>
            <a:cxnSpLocks/>
          </p:cNvCxnSpPr>
          <p:nvPr/>
        </p:nvCxnSpPr>
        <p:spPr>
          <a:xfrm>
            <a:off x="5723641" y="2907514"/>
            <a:ext cx="669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75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2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739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xmlns="" id="{C45BACF2-685D-4BA2-963E-ACF9E1D6D9CF}"/>
              </a:ext>
            </a:extLst>
          </p:cNvPr>
          <p:cNvSpPr/>
          <p:nvPr/>
        </p:nvSpPr>
        <p:spPr>
          <a:xfrm>
            <a:off x="431540" y="1518532"/>
            <a:ext cx="8280920" cy="4881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166A883-3850-465C-B153-8CDEF4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55" y="164847"/>
            <a:ext cx="1495425" cy="3356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431540" y="164847"/>
            <a:ext cx="183620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/>
              <a:t>최종 결과물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BCB37E-C565-4A03-8FDC-3F2C921CC01B}"/>
              </a:ext>
            </a:extLst>
          </p:cNvPr>
          <p:cNvSpPr txBox="1"/>
          <p:nvPr/>
        </p:nvSpPr>
        <p:spPr>
          <a:xfrm>
            <a:off x="827584" y="1721422"/>
            <a:ext cx="6984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동영상 링크 </a:t>
            </a:r>
            <a:r>
              <a:rPr lang="en-US" altLang="ko-KR" dirty="0"/>
              <a:t>: https://youtu.be/fPyQLuyBJVk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우수작품 영상에서 가장 </a:t>
            </a:r>
            <a:r>
              <a:rPr lang="en-US" altLang="ko-KR" dirty="0"/>
              <a:t>‘</a:t>
            </a:r>
            <a:r>
              <a:rPr lang="ko-KR" altLang="en-US" dirty="0"/>
              <a:t>하이라이트</a:t>
            </a:r>
            <a:r>
              <a:rPr lang="en-US" altLang="ko-KR" dirty="0"/>
              <a:t>’ </a:t>
            </a:r>
            <a:r>
              <a:rPr lang="ko-KR" altLang="en-US" dirty="0"/>
              <a:t>장면 시간 기재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 “00:06:12~00:07:03</a:t>
            </a:r>
            <a:r>
              <a:rPr lang="en-US" altLang="ko-KR" dirty="0" smtClean="0"/>
              <a:t>”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/>
              <a:t>(HW, SW </a:t>
            </a:r>
            <a:r>
              <a:rPr lang="ko-KR" altLang="en-US" dirty="0" smtClean="0"/>
              <a:t>모두 시연 장면이 있기에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영상이</a:t>
            </a:r>
            <a:r>
              <a:rPr lang="en-US" altLang="ko-KR" dirty="0"/>
              <a:t> </a:t>
            </a:r>
            <a:r>
              <a:rPr lang="ko-KR" altLang="en-US" dirty="0" smtClean="0"/>
              <a:t>살짝 깁니다</a:t>
            </a:r>
            <a:r>
              <a:rPr lang="en-US" altLang="ko-KR" smtClean="0"/>
              <a:t>.)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관련 이미지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5608F6-8B5A-4374-B736-B3B1EBC2AA43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</a:t>
            </a:r>
            <a:r>
              <a:rPr lang="en-US" altLang="ko-KR" dirty="0" smtClean="0">
                <a:ea typeface="맑은 고딕"/>
              </a:rPr>
              <a:t>27</a:t>
            </a:r>
            <a:r>
              <a:rPr lang="en-US" altLang="ko-KR" dirty="0" smtClean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C64F3521-DD7C-4D34-B67F-3A7E6E8830C7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30F73F-E56F-41DD-8DFC-5DE3BA4E626A}"/>
              </a:ext>
            </a:extLst>
          </p:cNvPr>
          <p:cNvSpPr txBox="1"/>
          <p:nvPr/>
        </p:nvSpPr>
        <p:spPr>
          <a:xfrm>
            <a:off x="1079612" y="99997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/>
              <a:t>최종 결과물에 대한 동영상 </a:t>
            </a:r>
            <a:r>
              <a:rPr lang="en-US" altLang="ko-KR" sz="2000" b="1"/>
              <a:t>/ </a:t>
            </a:r>
            <a:r>
              <a:rPr lang="ko-KR" altLang="en-US" sz="2000" b="1"/>
              <a:t>사진</a:t>
            </a:r>
            <a:endParaRPr lang="en-US" altLang="ko-KR" sz="20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8205AD5-1209-4BAC-8DF3-B90CE3FA55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6798" y="3840466"/>
            <a:ext cx="16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8F5243-DCE3-4866-B1C9-1E977F1EE0B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79" y="3802106"/>
            <a:ext cx="16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F2A5B7-1450-425B-99B4-C6FD6414C401}"/>
              </a:ext>
            </a:extLst>
          </p:cNvPr>
          <p:cNvSpPr txBox="1"/>
          <p:nvPr/>
        </p:nvSpPr>
        <p:spPr>
          <a:xfrm>
            <a:off x="2977938" y="599113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HW Device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F55BE9-84EE-44E4-A6F9-DBFC6BA9EDB5}"/>
              </a:ext>
            </a:extLst>
          </p:cNvPr>
          <p:cNvSpPr txBox="1"/>
          <p:nvPr/>
        </p:nvSpPr>
        <p:spPr>
          <a:xfrm>
            <a:off x="6214579" y="599234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Application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9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xmlns="" id="{6D469E3F-14C1-4091-A1E0-55296C471D1C}"/>
              </a:ext>
            </a:extLst>
          </p:cNvPr>
          <p:cNvSpPr/>
          <p:nvPr/>
        </p:nvSpPr>
        <p:spPr>
          <a:xfrm>
            <a:off x="395536" y="3623810"/>
            <a:ext cx="8280920" cy="26135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xmlns="" id="{40CD80D0-D57B-4912-A9F9-09A6971CC525}"/>
              </a:ext>
            </a:extLst>
          </p:cNvPr>
          <p:cNvSpPr/>
          <p:nvPr/>
        </p:nvSpPr>
        <p:spPr>
          <a:xfrm>
            <a:off x="395536" y="940760"/>
            <a:ext cx="8280920" cy="2539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265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 dirty="0"/>
              <a:t>기대 효과 및 과제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2BF9D7-5C35-48FB-B40E-F879731CA64E}"/>
              </a:ext>
            </a:extLst>
          </p:cNvPr>
          <p:cNvSpPr txBox="1"/>
          <p:nvPr/>
        </p:nvSpPr>
        <p:spPr>
          <a:xfrm>
            <a:off x="1025606" y="1037782"/>
            <a:ext cx="7092788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맑은 고딕"/>
              </a:rPr>
              <a:t>프로젝트 기대효과 </a:t>
            </a:r>
            <a:endParaRPr lang="ko-KR" altLang="en-US" dirty="0"/>
          </a:p>
          <a:p>
            <a:pPr marL="285750" indent="-285750">
              <a:buChar char="-"/>
            </a:pPr>
            <a:endParaRPr lang="ko-KR" altLang="en-US" dirty="0">
              <a:ea typeface="맑은 고딕"/>
            </a:endParaRPr>
          </a:p>
          <a:p>
            <a:r>
              <a:rPr lang="en-US" altLang="ko-KR" sz="1300" dirty="0">
                <a:ea typeface="맑은 고딕"/>
              </a:rPr>
              <a:t>   </a:t>
            </a:r>
            <a:r>
              <a:rPr lang="en-US" altLang="ko-KR" sz="1600" dirty="0">
                <a:ea typeface="맑은 고딕"/>
                <a:cs typeface="Times New Roman"/>
              </a:rPr>
              <a:t>  1. 어</a:t>
            </a:r>
            <a:r>
              <a:rPr lang="ko-KR" altLang="en-US" sz="1600" dirty="0">
                <a:ea typeface="맑은 고딕"/>
                <a:cs typeface="Times New Roman"/>
              </a:rPr>
              <a:t>떠한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내부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공간을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촬영하냐에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ko-KR" altLang="en-US" sz="1600" dirty="0">
                <a:ea typeface="맑은 고딕"/>
                <a:cs typeface="Times New Roman"/>
              </a:rPr>
              <a:t>따라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얻게되는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공간적인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분위기가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다를</a:t>
            </a:r>
            <a:r>
              <a:rPr lang="en-US" altLang="ko-KR" sz="1600" dirty="0">
                <a:ea typeface="맑은 고딕"/>
                <a:cs typeface="Times New Roman"/>
              </a:rPr>
              <a:t> 수 </a:t>
            </a:r>
            <a:r>
              <a:rPr lang="en-US" altLang="ko-KR" sz="1600" dirty="0" err="1">
                <a:ea typeface="맑은 고딕"/>
                <a:cs typeface="Times New Roman"/>
              </a:rPr>
              <a:t>있다</a:t>
            </a:r>
            <a:r>
              <a:rPr lang="en-US" altLang="ko-KR" sz="1600" dirty="0">
                <a:ea typeface="맑은 고딕"/>
                <a:cs typeface="Times New Roman"/>
              </a:rPr>
              <a:t>. </a:t>
            </a:r>
            <a:r>
              <a:rPr lang="en-US" altLang="ko-KR" sz="1600" dirty="0" err="1">
                <a:ea typeface="맑은 고딕"/>
                <a:cs typeface="Times New Roman"/>
              </a:rPr>
              <a:t>따라서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동일한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공간에서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다양한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분위기를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연출시킬</a:t>
            </a:r>
            <a:r>
              <a:rPr lang="en-US" altLang="ko-KR" sz="1600" dirty="0">
                <a:ea typeface="맑은 고딕"/>
                <a:cs typeface="Times New Roman"/>
              </a:rPr>
              <a:t> 수 </a:t>
            </a:r>
            <a:r>
              <a:rPr lang="en-US" altLang="ko-KR" sz="1600" dirty="0" err="1">
                <a:ea typeface="맑은 고딕"/>
                <a:cs typeface="Times New Roman"/>
              </a:rPr>
              <a:t>있고</a:t>
            </a:r>
            <a:r>
              <a:rPr lang="en-US" altLang="ko-KR" sz="1600" dirty="0">
                <a:ea typeface="맑은 고딕"/>
                <a:cs typeface="Times New Roman"/>
              </a:rPr>
              <a:t>, </a:t>
            </a:r>
            <a:r>
              <a:rPr lang="en-US" altLang="ko-KR" sz="1600" dirty="0" err="1">
                <a:ea typeface="맑은 고딕"/>
                <a:cs typeface="Times New Roman"/>
              </a:rPr>
              <a:t>이에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따라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청각</a:t>
            </a:r>
            <a:r>
              <a:rPr lang="en-US" altLang="ko-KR" sz="1600" dirty="0">
                <a:ea typeface="맑은 고딕"/>
                <a:cs typeface="Times New Roman"/>
              </a:rPr>
              <a:t>, </a:t>
            </a:r>
            <a:r>
              <a:rPr lang="en-US" altLang="ko-KR" sz="1600" dirty="0" err="1">
                <a:ea typeface="맑은 고딕"/>
                <a:cs typeface="Times New Roman"/>
              </a:rPr>
              <a:t>후각</a:t>
            </a:r>
            <a:r>
              <a:rPr lang="en-US" altLang="ko-KR" sz="1600" dirty="0">
                <a:ea typeface="맑은 고딕"/>
                <a:cs typeface="Times New Roman"/>
              </a:rPr>
              <a:t> 및 </a:t>
            </a:r>
            <a:r>
              <a:rPr lang="en-US" altLang="ko-KR" sz="1600" dirty="0" err="1">
                <a:ea typeface="맑은 고딕"/>
                <a:cs typeface="Times New Roman"/>
              </a:rPr>
              <a:t>시각의</a:t>
            </a:r>
            <a:r>
              <a:rPr lang="en-US" altLang="ko-KR" sz="1600" dirty="0">
                <a:ea typeface="맑은 고딕"/>
                <a:cs typeface="Times New Roman"/>
              </a:rPr>
              <a:t> 세 </a:t>
            </a:r>
            <a:r>
              <a:rPr lang="en-US" altLang="ko-KR" sz="1600" dirty="0" err="1">
                <a:ea typeface="맑은 고딕"/>
                <a:cs typeface="Times New Roman"/>
              </a:rPr>
              <a:t>가지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측면에서</a:t>
            </a:r>
            <a:r>
              <a:rPr lang="en-US" altLang="ko-KR" sz="1600" dirty="0">
                <a:ea typeface="맑은 고딕"/>
                <a:cs typeface="Times New Roman"/>
              </a:rPr>
              <a:t> </a:t>
            </a:r>
            <a:r>
              <a:rPr lang="en-US" sz="1600" dirty="0" err="1">
                <a:latin typeface="Malgun Gothic"/>
                <a:ea typeface="Malgun Gothic"/>
                <a:cs typeface="Times New Roman"/>
              </a:rPr>
              <a:t>손님에게</a:t>
            </a:r>
            <a:r>
              <a:rPr lang="en-US" sz="1600" dirty="0">
                <a:latin typeface="Malgun Gothic"/>
                <a:ea typeface="Malgun Gothic"/>
                <a:cs typeface="Times New Roman"/>
              </a:rPr>
              <a:t> </a:t>
            </a:r>
            <a:r>
              <a:rPr lang="en-US" altLang="ko-KR" sz="1600" dirty="0" err="1">
                <a:ea typeface="맑은 고딕"/>
                <a:cs typeface="Times New Roman"/>
              </a:rPr>
              <a:t>색다른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즐거움을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선사할</a:t>
            </a:r>
            <a:r>
              <a:rPr lang="en-US" altLang="ko-KR" sz="1600" dirty="0">
                <a:ea typeface="맑은 고딕"/>
                <a:cs typeface="Times New Roman"/>
              </a:rPr>
              <a:t> 수 </a:t>
            </a:r>
            <a:r>
              <a:rPr lang="en-US" altLang="ko-KR" sz="1600" dirty="0" err="1">
                <a:ea typeface="맑은 고딕"/>
                <a:cs typeface="Times New Roman"/>
              </a:rPr>
              <a:t>있다</a:t>
            </a:r>
            <a:r>
              <a:rPr lang="en-US" altLang="ko-KR" sz="1600" dirty="0">
                <a:ea typeface="맑은 고딕"/>
                <a:cs typeface="Times New Roman"/>
              </a:rPr>
              <a:t>.</a:t>
            </a:r>
            <a:endParaRPr lang="en-US" dirty="0"/>
          </a:p>
          <a:p>
            <a:endParaRPr lang="en-US" altLang="ko-KR" sz="1600" dirty="0">
              <a:ea typeface="맑은 고딕"/>
              <a:cs typeface="Times New Roman"/>
            </a:endParaRPr>
          </a:p>
          <a:p>
            <a:r>
              <a:rPr lang="en-US" altLang="ko-KR" sz="1600" dirty="0">
                <a:ea typeface="맑은 고딕"/>
                <a:cs typeface="Times New Roman"/>
              </a:rPr>
              <a:t>    2. 1번에서 </a:t>
            </a:r>
            <a:r>
              <a:rPr lang="en-US" altLang="ko-KR" sz="1600" dirty="0" err="1">
                <a:ea typeface="맑은 고딕"/>
                <a:cs typeface="Times New Roman"/>
              </a:rPr>
              <a:t>언급한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효과를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바탕으로</a:t>
            </a:r>
            <a:r>
              <a:rPr lang="en-US" altLang="ko-KR" sz="1600" dirty="0">
                <a:ea typeface="맑은 고딕"/>
                <a:cs typeface="Times New Roman"/>
              </a:rPr>
              <a:t>, </a:t>
            </a:r>
            <a:r>
              <a:rPr lang="en-US" altLang="ko-KR" sz="1600" dirty="0" err="1">
                <a:ea typeface="맑은 고딕"/>
                <a:cs typeface="Times New Roman"/>
              </a:rPr>
              <a:t>해당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카페의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경쟁력을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제고시킬</a:t>
            </a:r>
            <a:r>
              <a:rPr lang="en-US" altLang="ko-KR" sz="1600" dirty="0">
                <a:ea typeface="맑은 고딕"/>
                <a:cs typeface="Times New Roman"/>
              </a:rPr>
              <a:t> 수 </a:t>
            </a:r>
            <a:r>
              <a:rPr lang="en-US" altLang="ko-KR" sz="1600" dirty="0" err="1">
                <a:ea typeface="맑은 고딕"/>
                <a:cs typeface="Times New Roman"/>
              </a:rPr>
              <a:t>있으며</a:t>
            </a:r>
            <a:r>
              <a:rPr lang="en-US" altLang="ko-KR" sz="1600" dirty="0">
                <a:ea typeface="맑은 고딕"/>
                <a:cs typeface="Times New Roman"/>
              </a:rPr>
              <a:t>, </a:t>
            </a:r>
            <a:r>
              <a:rPr lang="en-US" altLang="ko-KR" sz="1600" dirty="0" err="1">
                <a:ea typeface="맑은 고딕"/>
                <a:cs typeface="Times New Roman"/>
              </a:rPr>
              <a:t>이에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따라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경제적인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효과도</a:t>
            </a:r>
            <a:r>
              <a:rPr lang="en-US" altLang="ko-KR" sz="1600" dirty="0">
                <a:ea typeface="맑은 고딕"/>
                <a:cs typeface="Times New Roman"/>
              </a:rPr>
              <a:t> </a:t>
            </a:r>
            <a:r>
              <a:rPr lang="en-US" altLang="ko-KR" sz="1600" dirty="0" err="1">
                <a:ea typeface="맑은 고딕"/>
                <a:cs typeface="Times New Roman"/>
              </a:rPr>
              <a:t>얻을</a:t>
            </a:r>
            <a:r>
              <a:rPr lang="en-US" altLang="ko-KR" sz="1600" dirty="0">
                <a:ea typeface="맑은 고딕"/>
                <a:cs typeface="Times New Roman"/>
              </a:rPr>
              <a:t> 수 </a:t>
            </a:r>
            <a:r>
              <a:rPr lang="en-US" altLang="ko-KR" sz="1600" dirty="0" err="1">
                <a:ea typeface="맑은 고딕"/>
                <a:cs typeface="Times New Roman"/>
              </a:rPr>
              <a:t>있다</a:t>
            </a:r>
            <a:r>
              <a:rPr lang="en-US" altLang="ko-KR" sz="1600" dirty="0">
                <a:ea typeface="맑은 고딕"/>
                <a:cs typeface="Times New Roman"/>
              </a:rPr>
              <a:t>.</a:t>
            </a:r>
          </a:p>
          <a:p>
            <a:endParaRPr lang="en-US" altLang="ko-KR" sz="1300" dirty="0">
              <a:ea typeface="맑은 고딕"/>
              <a:cs typeface="Times New Roman"/>
            </a:endParaRPr>
          </a:p>
          <a:p>
            <a:endParaRPr lang="en-US" altLang="ko-KR" sz="1300" dirty="0">
              <a:ea typeface="맑은 고딕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A3472B-A3D0-467F-8649-A6421F78B1E3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</a:t>
            </a:r>
            <a:r>
              <a:rPr lang="en-US" altLang="ko-KR" dirty="0" smtClean="0">
                <a:ea typeface="맑은 고딕"/>
              </a:rPr>
              <a:t>28 </a:t>
            </a:r>
            <a:r>
              <a:rPr lang="en-US" altLang="ko-KR" dirty="0">
                <a:ea typeface="맑은 고딕"/>
              </a:rPr>
              <a:t>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EDFB8C9-4ACD-4CD7-966F-4A5F879E6C86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F4F9A4F-4B55-4E39-A8CA-63205D5CF069}"/>
              </a:ext>
            </a:extLst>
          </p:cNvPr>
          <p:cNvSpPr txBox="1"/>
          <p:nvPr/>
        </p:nvSpPr>
        <p:spPr>
          <a:xfrm>
            <a:off x="1079612" y="3720832"/>
            <a:ext cx="709278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맑은 고딕"/>
              </a:rPr>
              <a:t>프로젝트 과제 및 개선점</a:t>
            </a:r>
          </a:p>
          <a:p>
            <a:endParaRPr lang="en-US" altLang="ko-KR" sz="1600" dirty="0">
              <a:ea typeface="맑은 고딕"/>
            </a:endParaRPr>
          </a:p>
          <a:p>
            <a:pPr marL="342900" indent="-342900">
              <a:buAutoNum type="arabicParenR"/>
            </a:pPr>
            <a:r>
              <a:rPr lang="en-US" altLang="ko-KR" sz="1600" dirty="0" err="1">
                <a:ea typeface="맑은 고딕"/>
              </a:rPr>
              <a:t>디퓨저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소형화를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통한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제품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가용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공간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확장</a:t>
            </a:r>
            <a:r>
              <a:rPr lang="en-US" altLang="ko-KR" sz="1600" dirty="0">
                <a:ea typeface="맑은 고딕"/>
              </a:rPr>
              <a:t> </a:t>
            </a:r>
          </a:p>
          <a:p>
            <a:pPr marL="342900" indent="-342900">
              <a:buAutoNum type="arabicParenR"/>
            </a:pPr>
            <a:endParaRPr lang="en-US" altLang="ko-KR" sz="1600" dirty="0">
              <a:ea typeface="맑은 고딕"/>
            </a:endParaRPr>
          </a:p>
          <a:p>
            <a:pPr marL="342900" indent="-342900">
              <a:buAutoNum type="arabicParenR"/>
            </a:pPr>
            <a:r>
              <a:rPr lang="ko-KR" altLang="en-US" sz="1600" dirty="0" err="1">
                <a:ea typeface="맑은 고딕"/>
              </a:rPr>
              <a:t>디퓨저</a:t>
            </a:r>
            <a:r>
              <a:rPr lang="ko-KR" altLang="en-US" sz="1600" dirty="0">
                <a:ea typeface="맑은 고딕"/>
              </a:rPr>
              <a:t> 구조 개선 </a:t>
            </a:r>
            <a:r>
              <a:rPr lang="en-US" altLang="ko-KR" sz="1600" dirty="0">
                <a:ea typeface="맑은 고딕"/>
              </a:rPr>
              <a:t>(ex. </a:t>
            </a:r>
            <a:r>
              <a:rPr lang="ko-KR" altLang="en-US" sz="1600" dirty="0" err="1">
                <a:ea typeface="맑은 고딕"/>
              </a:rPr>
              <a:t>디퓨저</a:t>
            </a:r>
            <a:r>
              <a:rPr lang="ko-KR" altLang="en-US" sz="1600" dirty="0">
                <a:ea typeface="맑은 고딕"/>
              </a:rPr>
              <a:t> 분사 방식 변경</a:t>
            </a:r>
            <a:r>
              <a:rPr lang="en-US" altLang="ko-KR" sz="1600" dirty="0">
                <a:ea typeface="맑은 고딕"/>
              </a:rPr>
              <a:t>, Mood</a:t>
            </a:r>
            <a:r>
              <a:rPr lang="ko-KR" altLang="en-US" sz="1600" dirty="0">
                <a:ea typeface="맑은 고딕"/>
              </a:rPr>
              <a:t>에 적합한 </a:t>
            </a:r>
            <a:r>
              <a:rPr lang="ko-KR" altLang="en-US" sz="1600" dirty="0" err="1">
                <a:ea typeface="맑은 고딕"/>
              </a:rPr>
              <a:t>디퓨저를</a:t>
            </a:r>
            <a:r>
              <a:rPr lang="ko-KR" altLang="en-US" sz="1600" dirty="0">
                <a:ea typeface="맑은 고딕"/>
              </a:rPr>
              <a:t> 자동으로 분사 등</a:t>
            </a:r>
            <a:r>
              <a:rPr lang="en-US" altLang="ko-KR" sz="1600" dirty="0">
                <a:ea typeface="맑은 고딕"/>
              </a:rPr>
              <a:t>)</a:t>
            </a:r>
          </a:p>
          <a:p>
            <a:endParaRPr lang="en-US" altLang="ko-KR" sz="1600" dirty="0">
              <a:ea typeface="맑은 고딕"/>
            </a:endParaRPr>
          </a:p>
          <a:p>
            <a:r>
              <a:rPr lang="en-US" altLang="ko-KR" sz="1600" dirty="0">
                <a:ea typeface="맑은 고딕"/>
              </a:rPr>
              <a:t>3)  </a:t>
            </a:r>
            <a:r>
              <a:rPr lang="en-US" altLang="ko-KR" sz="1600" dirty="0" err="1">
                <a:ea typeface="맑은 고딕"/>
              </a:rPr>
              <a:t>영상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분석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방법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변경</a:t>
            </a:r>
            <a:endParaRPr lang="en-US" altLang="ko-KR" sz="1600" dirty="0">
              <a:ea typeface="맑은 고딕"/>
            </a:endParaRPr>
          </a:p>
          <a:p>
            <a:r>
              <a:rPr lang="en-US" altLang="ko-KR" sz="1600" dirty="0">
                <a:ea typeface="맑은 고딕"/>
              </a:rPr>
              <a:t>     (ex: </a:t>
            </a:r>
            <a:r>
              <a:rPr lang="en-US" altLang="ko-KR" sz="1600" dirty="0" err="1">
                <a:ea typeface="맑은 고딕"/>
              </a:rPr>
              <a:t>이미지가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아닌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동영상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분석을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통한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공간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분위기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산출</a:t>
            </a:r>
            <a:r>
              <a:rPr lang="en-US" altLang="ko-KR" sz="1600" dirty="0">
                <a:ea typeface="맑은 고딕"/>
              </a:rPr>
              <a:t>, </a:t>
            </a:r>
          </a:p>
          <a:p>
            <a:r>
              <a:rPr lang="en-US" altLang="ko-KR" sz="1600" dirty="0">
                <a:ea typeface="맑은 고딕"/>
              </a:rPr>
              <a:t>     K-Means </a:t>
            </a:r>
            <a:r>
              <a:rPr lang="en-US" altLang="ko-KR" sz="1600" dirty="0" err="1">
                <a:ea typeface="맑은 고딕"/>
              </a:rPr>
              <a:t>클러스터링</a:t>
            </a:r>
            <a:r>
              <a:rPr lang="en-US" altLang="ko-KR" sz="1600" dirty="0">
                <a:ea typeface="맑은 고딕"/>
              </a:rPr>
              <a:t> 外 </a:t>
            </a:r>
            <a:r>
              <a:rPr lang="en-US" altLang="ko-KR" sz="1600" dirty="0" err="1">
                <a:ea typeface="맑은 고딕"/>
              </a:rPr>
              <a:t>다른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머신러닝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군집화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기법을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적용</a:t>
            </a:r>
            <a:r>
              <a:rPr lang="en-US" altLang="ko-KR" sz="1600" dirty="0">
                <a:ea typeface="맑은 고딕"/>
              </a:rPr>
              <a:t>)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81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EA21ACED-18ED-4B60-AB18-92AEE9AD5D85}"/>
              </a:ext>
            </a:extLst>
          </p:cNvPr>
          <p:cNvSpPr/>
          <p:nvPr/>
        </p:nvSpPr>
        <p:spPr>
          <a:xfrm>
            <a:off x="395536" y="1598804"/>
            <a:ext cx="8280920" cy="4782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AB1A2C7F-C6A5-4916-A95E-871E7F4BF7C0}"/>
              </a:ext>
            </a:extLst>
          </p:cNvPr>
          <p:cNvSpPr/>
          <p:nvPr/>
        </p:nvSpPr>
        <p:spPr>
          <a:xfrm>
            <a:off x="971600" y="1097742"/>
            <a:ext cx="7092788" cy="3870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67345"/>
            <a:ext cx="25922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spc="-150"/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8F2600-F62A-4587-9EDD-3BDBC1C2F1E3}"/>
              </a:ext>
            </a:extLst>
          </p:cNvPr>
          <p:cNvSpPr txBox="1"/>
          <p:nvPr/>
        </p:nvSpPr>
        <p:spPr>
          <a:xfrm>
            <a:off x="1091180" y="1497852"/>
            <a:ext cx="67327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팀원 소개 및 정보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8C1322F1-BF55-4A4A-A827-FE60DA0C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39046"/>
              </p:ext>
            </p:extLst>
          </p:nvPr>
        </p:nvGraphicFramePr>
        <p:xfrm>
          <a:off x="815366" y="4273070"/>
          <a:ext cx="7284376" cy="17620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78146">
                  <a:extLst>
                    <a:ext uri="{9D8B030D-6E8A-4147-A177-3AD203B41FA5}">
                      <a16:colId xmlns:a16="http://schemas.microsoft.com/office/drawing/2014/main" xmlns="" val="2267240276"/>
                    </a:ext>
                  </a:extLst>
                </a:gridCol>
                <a:gridCol w="2564545">
                  <a:extLst>
                    <a:ext uri="{9D8B030D-6E8A-4147-A177-3AD203B41FA5}">
                      <a16:colId xmlns:a16="http://schemas.microsoft.com/office/drawing/2014/main" xmlns="" val="3835810895"/>
                    </a:ext>
                  </a:extLst>
                </a:gridCol>
                <a:gridCol w="2941685">
                  <a:extLst>
                    <a:ext uri="{9D8B030D-6E8A-4147-A177-3AD203B41FA5}">
                      <a16:colId xmlns:a16="http://schemas.microsoft.com/office/drawing/2014/main" xmlns="" val="983743964"/>
                    </a:ext>
                  </a:extLst>
                </a:gridCol>
              </a:tblGrid>
              <a:tr h="298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소속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학과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역할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952828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박 민기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팀장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공과대학 컴퓨터공학부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BLE Bluetooth</a:t>
                      </a:r>
                      <a:r>
                        <a:rPr lang="ko-KR" altLang="en-US" sz="1300" dirty="0"/>
                        <a:t> 구현</a:t>
                      </a:r>
                      <a:r>
                        <a:rPr lang="en-US" altLang="ko-KR" sz="13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300" dirty="0"/>
                        <a:t>HW </a:t>
                      </a:r>
                      <a:r>
                        <a:rPr lang="ko-KR" altLang="en-US" sz="1300" dirty="0"/>
                        <a:t>도면 설계 및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0688293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허 승회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공과대학 컴퓨터공학부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Android</a:t>
                      </a:r>
                      <a:r>
                        <a:rPr lang="en-US" altLang="ko-KR" sz="1300" baseline="0" dirty="0"/>
                        <a:t> Application</a:t>
                      </a:r>
                      <a:r>
                        <a:rPr lang="ko-KR" altLang="en-US" sz="1300" dirty="0"/>
                        <a:t> 개발</a:t>
                      </a:r>
                      <a:r>
                        <a:rPr lang="en-US" altLang="ko-KR" sz="13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300" dirty="0"/>
                        <a:t>HW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제작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4730820"/>
                  </a:ext>
                </a:extLst>
              </a:tr>
              <a:tr h="34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안 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공과대학 컴퓨터공학부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Cloud Service </a:t>
                      </a:r>
                      <a:r>
                        <a:rPr lang="ko-KR" altLang="en-US" sz="1300" dirty="0"/>
                        <a:t>개발</a:t>
                      </a:r>
                      <a:r>
                        <a:rPr lang="en-US" altLang="ko-KR" sz="13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300" dirty="0"/>
                        <a:t>HW </a:t>
                      </a:r>
                      <a:r>
                        <a:rPr lang="ko-KR" altLang="en-US" sz="1300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37078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A4D8BC-25C9-4047-9A0C-6B854A93A182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- 2 -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585FBF-6131-4226-9C61-3D9F153E6945}"/>
              </a:ext>
            </a:extLst>
          </p:cNvPr>
          <p:cNvSpPr txBox="1"/>
          <p:nvPr/>
        </p:nvSpPr>
        <p:spPr>
          <a:xfrm>
            <a:off x="1320072" y="1097742"/>
            <a:ext cx="734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팀명 </a:t>
            </a:r>
            <a:r>
              <a:rPr lang="en-US" altLang="ko-KR" sz="2000" b="1"/>
              <a:t>: PandaMood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045A3D52-68DE-45AA-B51A-F6C002FEF31C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xmlns="" id="{3B07CBE2-C16F-42DD-B8F7-CDE2ECC5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6" y="2065512"/>
            <a:ext cx="1433758" cy="1908000"/>
          </a:xfrm>
          <a:prstGeom prst="rect">
            <a:avLst/>
          </a:prstGeom>
        </p:spPr>
      </p:pic>
      <p:pic>
        <p:nvPicPr>
          <p:cNvPr id="12" name="그림 11" descr="실외, 잔디, 사람, 쥐고있는이(가) 표시된 사진&#10;&#10;자동 생성된 설명">
            <a:extLst>
              <a:ext uri="{FF2B5EF4-FFF2-40B4-BE49-F238E27FC236}">
                <a16:creationId xmlns:a16="http://schemas.microsoft.com/office/drawing/2014/main" xmlns="" id="{2826099B-030E-4251-A50A-A45703BB74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94" y="2065512"/>
            <a:ext cx="1908000" cy="1908000"/>
          </a:xfrm>
          <a:prstGeom prst="rect">
            <a:avLst/>
          </a:prstGeom>
        </p:spPr>
      </p:pic>
      <p:pic>
        <p:nvPicPr>
          <p:cNvPr id="16" name="그림 15" descr="사람, 실내, 의류, 쥐고있는이(가) 표시된 사진&#10;&#10;자동 생성된 설명">
            <a:extLst>
              <a:ext uri="{FF2B5EF4-FFF2-40B4-BE49-F238E27FC236}">
                <a16:creationId xmlns:a16="http://schemas.microsoft.com/office/drawing/2014/main" xmlns="" id="{08297B5E-B95A-4597-9694-B8BD3B856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07" y="2060604"/>
            <a:ext cx="1429481" cy="19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28C6C55-A9FC-4004-BD98-0C6B9DE291EC}"/>
              </a:ext>
            </a:extLst>
          </p:cNvPr>
          <p:cNvSpPr txBox="1"/>
          <p:nvPr/>
        </p:nvSpPr>
        <p:spPr>
          <a:xfrm>
            <a:off x="1139348" y="3965293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박 민기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A83EB6-9096-4978-B19E-11D02033079F}"/>
              </a:ext>
            </a:extLst>
          </p:cNvPr>
          <p:cNvSpPr txBox="1"/>
          <p:nvPr/>
        </p:nvSpPr>
        <p:spPr>
          <a:xfrm>
            <a:off x="4143099" y="3965293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안 지호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2F0E3B-7B51-4C5A-B7E4-EF42229143E3}"/>
              </a:ext>
            </a:extLst>
          </p:cNvPr>
          <p:cNvSpPr txBox="1"/>
          <p:nvPr/>
        </p:nvSpPr>
        <p:spPr>
          <a:xfrm>
            <a:off x="6952879" y="3935940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허 승회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56" y="167751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71185"/>
            <a:ext cx="28745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프로젝트 기획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C48E49-9050-488A-B3AA-B6632DE1626B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- 3 -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E15E910-9741-4F6C-B67D-5F9D3B44BBC8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모서리가 둥근 직사각형 13">
            <a:extLst>
              <a:ext uri="{FF2B5EF4-FFF2-40B4-BE49-F238E27FC236}">
                <a16:creationId xmlns:a16="http://schemas.microsoft.com/office/drawing/2014/main" xmlns="" id="{0777D154-9C3C-4F92-99FF-43ACF526BC10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최근 들어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이색적으로 공간을 활용하는 카페들의 사례가 많아졌다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카페 인테리어에서 고객에게 효과적으로 영향을 끼칠 수 있는 수단은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>
                <a:solidFill>
                  <a:schemeClr val="tx1"/>
                </a:solidFill>
              </a:rPr>
              <a:t>청각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후각이다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따라서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공간의 시각적 정보를 바탕으로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고객에게 청각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후각을 즐겁게 해줄 수 있는 </a:t>
            </a:r>
            <a:r>
              <a:rPr lang="en-US" altLang="ko-KR" dirty="0">
                <a:solidFill>
                  <a:schemeClr val="tx1"/>
                </a:solidFill>
              </a:rPr>
              <a:t>Smart Diffuser</a:t>
            </a:r>
            <a:r>
              <a:rPr lang="ko-KR" altLang="en-US" dirty="0">
                <a:solidFill>
                  <a:schemeClr val="tx1"/>
                </a:solidFill>
              </a:rPr>
              <a:t>를 제작하여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카페 고유의 경쟁력을 제고할 수 있으면 어떨까 하는 아이디어로 본 프로젝트를 시작하게 되었다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BAAAAACWCAIAAADPD22ZAAAAAXNSR0IArs4c6QAAAARnQU1BAACxjwv8YQUAAAAJcEhZcwAADsMAAA7DAcdvqGQAAHeWSURBVHhe7Z0HfFRV2odVeom0AIFAAiQh9BJaKKH3Lk0UFCzYV13Xvq7i2l3XXkFdCx0EpffeIfQQQhohlXQSCB2/J3MO8w3TcmcSmnmf9cfOvXPvuae+7/9/587k9j///PM2QRAEQRAEQRCKB3fo/xcEQRAEQRAEoRggBkAQBEEQBEEQihFiAARBEARBEAShGCEGQBAEQRAEQRCKEWIABEEQBEEQBKEYIQZAEARBEARBEIoRYgAEQRAEQRAEoRghBkAQBEEQBEEQihFiAARBEARBEAShGCEGQBAEQRAEQRCKEWIABEEQBEEQBKEYIQZAEARBEARBEIoRf2UD8KcJvVFoKOqSicuXL+tdt91mfs0L87VMl81/bX4hCIIgCIIgCDcJt98SChV5fccdrnmV3Nzco0ePenl5eXt7612OOX/+POWXLFlSb9tw9uzZgwcPbt26lWL9/f27detWs2bN7Ozs3bt3d+nSpXz58qtXrw4ICPD19aWqMTExOTk5LVq0OHLkCMX6+fmVKVNGFyQIgiAIgiAIN5SCVTXaNz093ewTLl26dOrUKXby+uLFiydOnIiNjUXywpkzZ9iJAk5LS8vIyDDfHQdORy5nZWVxOm+p4yE1NdXyMLugzpOTk8+dO6e3ixpK3rt3b0REBM3Ru66GGsbHx3PYk08++dprr4WEhGAtkPj6bUEQBEEQBEG4dSgxefJk/dIBiYmJ27dvDwgIKFGiBJuo/KioKHR8uXLleHH48GF0fEJCQlxcHBK5fPnyJUuWXLVq1bFjx7y9vcuWLasKycvLW7FiBW6hTp06GzZsOHToENI/KSkJbV2rVi1VsiPQ5RiA06dPq8L13oLANlAHroLr4HQzpUuXphx9kMmZYFdoApWvUqUKFb799tv1e1fgGEwLTaZFvEtb2KxevTqvaYKPj0+pUqUogXJOnjyprlKmTBnahXHimKpVqxqvtiAIgiAIgiBcU9z8DgBqODY2FqXbpk2bMWPG3HPPPWPHjmVnaGgoeh35i8jGErCHg1H5OAQUuToXevbsqU7p2LEj6lnvdQClNWjQQBWiPmQwAkIf5c1FcR2WUIL504wLFy7kfwwRE+Pr61u5cmXMDHW2/RxAiXiK2rx589q1a3EvWIUKFSrot6+QmZmpLoENMH+sERkZuWvXruzsbPNFBUEQBEEQBOEGUvAnAOqudmBgoLpPj2hG6aLsEbXo8lq1aqmn83m3Ro0aR48eRRynpKR4eXlxInsQ4qdOnVIfCKCt+RfnwH4OMxVviJIlS+IocnNzKapcuXIFegbglJo1awbYUKlSJXWPnyrt2LGDojiMhlSvXp3qUed9+/Zxrvkw4AUXBa7OJsf7+fmxqfbjHOgBXESrVq3atWvn7++PY6EoDktPT8/JyfHw8KBwdpoLFARBEARBEIQbRcFfAo6Li5s1a5ZZ6CNty5Ytix84f/48OtjT01Mdpli9erWvr294eHijRo2ysrKqVq2KtmaTg5HU8fHxSOQ1a9bgEBD0FNimTRuK0ic7BcuRkJCAB6hfv77t3XdLLl++fPz48T179uTl5eldV4P3CAkJwcmcOHHCx8enYsWK+g3TV4c5F39Cu6z0Ot4gNDQ0KSlJb5ugMm3btkXc0/Do6GgqRn9SARrFfvkSsCAIgiAIgnCzYcgArF27Njg4WD3Ifvbs2YyMDNS8EwOA8A0KClLPyrMZGRmJzub0qKgoZQCQ4F5eXihsTq9cubI+2TFUMjU1NS0tDR/CucqKOIKDT506lZ6eTlVR81QVH4Io379/P5XhNQaGq5cuXVqfYAzaSwUsTQVuITk5uUePHpiZzMxMGqv201IqyXXDwsLEAAiCIAiCIAg3FYa+A4CW9ff3V4/QNGjQAMmO5EUQZ2VlWT4xn52djQhWgh7hqx6q2bFjB1IboW+p2r29vSmKMo2of0DNI7WNqH/AV3h4eNSvX5/yOQXRr65FHdRr3Iir6h8wFTt37lxiAb7I7AfwFdWqVcMG0D9cmnbJAz+CIAiCIAjCTYihTwBCQ0OHDBminrw/ffp0ZGQkAhdxv3v37rZt26J3S5Qocfbs2T/++KNFixZsrlq1ql27dgjiffv27d+/Pzg4uFGjRmlpaREREeoTgGbNmiGUVfkFgvIODw+nWER2gerfkgsXLnAiPsTLy+vSpUsbNmxo0qSJ+uQBpT5//nx8hT70aqg57a1Zs6aliKf+dAWnm3/aCHhdoUIFdVhqauqBAwe6d++uPioBPBL/0m9iBgRBEARBEISbBDcNQJUqVerUqZORkYGaj46ORl6jswcNGsROjMHKlSsR+mjlpKSk+Ph49aRQcnKy2QBQIFIeWYwNGDp06J133qmuZZfLly/jLtSXbvUuYzgxAJR55swZ/tWHXg11Q9lb/TgpBuDEiRNUuLzFr4haYmsABEEQBEEQBOFmo2ADgEoGs6jleDbR0KhkXiP32eQFm+Zb3exEPfNaHay0vvk1WhzYVIVQsjqryHFiAPQRroD6X7p0aVRUlOXpFD569OhatWqxkwOmT5+OKbI8oFWrVn379nXucARBEARBEAThulGwAbilUa1Tilz5Fkt17hLKwFh1F6Upe8NruwfwLugNQRAEQRAEQbjR/MUNgCAIgiAIgiAIlsjNaUEQBEEQBEEoRogBEARBEARBEIRihBgAQRAEQRAEQShGiAEQBEEQBEEQhGKEGABBEARBEARBKEaIARAEQRAEQRCEYoQYAEEQBEEQBEEoRogBEARBEARBEIRihBgAQRAEQRAEQShGiAEQBEEQBEEQhGKEGABBEARBEARBKEaIARAEQRAEQRCEYoQYAEEQBEEQBEEoRogBEARBEARBEIRihBgAQRAEQRAEQShGiAEQBEEQBEEQhGKEGABBEARBEARBKEaUmDx5sn55bbh8+XJ4ePiaNWsyMzNr1qxZsmRJ/UYhSE1NpcCwsLDq1auXK1fu9ttv12+4RXZ29qZNmw4fPlylSpXy5csXsjTIzc3dunXrgQMHKlWqVLFixcIX+OeffyYlJa1duzYuLq5atWo0Wb/hLidPnqQ0mkwNPTw89N7rwqVLl5gPq1evpltoyx132LegNDktLW337t305K5du44cOZKRkVG6dGnabnsKZcbExFDm2bNnPT09S5Qood8oatLT03///Xf6rVatWkwVvbcQnD9/fv369Rs3bixTpgw1L+RUuXDhwrZt2yiQMWVkCz/x8vLyNm/eTP9Xrly5SGayI86dO7ds2bLQ0FDW4J133qn3FimJiYnMedYRQYOJpPfeUGj18uXLGTJvb+8KFSrovVfDMatWrWIUvLy8imqpXrx4ccuWLfQGC6d27dp6r7scO3ZsyZIlLA1ace2WHuTk5GzYsIG4Sj+Ao9lI6GCsV6xYkZWVxZoqVaqUfsMG1suhQ4fWrVvHMUw8R7GoMHAJupolyQoqkiV5PaEnjx8/vnTpUkJxjRo1jKwa0n1UVBTZ+fTp04T3Ikn3rsK4M/r79u2jAoWPWkxsZkh0dDRzqWzZstdoBFnm1Jllznqkznpv4WCZUyBjwWsSltopmEFGzps37+jRowQuRlbvLQT79+9nEMnpDOKtstJvZ5Hrl4ZhkaPGCJ0sdRYbe1hpDRs2bNmypW3yJgJOnz7922+/DQkJefXVV4mz+g1XOHHixPz58/EPffv2ZXns2bPnzTffRO395z//adasWSEDN6147733sAGvvfYaTSh8GiBoUjHE+iuvvNKhQwf3CqSH58yZQxgdN24cDSeLvP/++8Qg+jAwMFAf5BaMOHKZxlI4pQUHB+s3CgfFxsfHE25YTp07d3YiaGbMmPH1118/9thj48ePR/jqNyxgzhBzWUvMsYSEBAYa3c+iatSoUffu3Xv06EE2tVxgLLnFixd/+umnw4cPf/jhh11SkKdOncJdQEpKChGTatepU6dNmzZ169a1XcOIj4ceeog6T5kypXHjxm4scmYyXcSU6NmzJzkVTfPSSy/R2H/+858MdCHnHm155513Fi1axFTp16+fE+ljEELkW2+9RVx7++23O3XqdO3SOWHkwQcfRLexcLp166b32oO5gdxkvPS2U7qYUK8x+XSLr68vc54hVjsdwSylMhEREcnJySgAIh47SRIEuvr16xPrWImFDxTEnEmTJjHJZ86c2apVK733avDqTzzxxI4dO6ZNm1ZUS5UF9cYbbxBRWSxMP73XXfAwBDqW/LvvvnuNzJsiNjaW2cg6ffHFF8kmjswGrgbd8/rrr3fs2PG5555jlek3bCAA/vTTT7/88svTTz89atQou7GokLAkJ0+ejIb++OOP+/TpY1tnptbBgwcJ74QCvcsADRo0YIHjKPR2EcEyZFYQN0aOHEkkpCdxiawXshgByoiIJIT+8ccfn3/+OZn68ccfr1q1qn7DdSiKRE8F9LYDSDfU1vJ2DJKOcSeBfvLJJ+3atSukKSXmE/0IfSwZFv41EnaEgkcffXT37t2zZs2iznpv4Thz5sy//vWvBQsWML2feeYZvdcGEjcLAbnC+iI9ZWZmMu7sx+8xwUi7xEwfHx/mQxG2ncHFzO/du5dsHhQUVCQlU23UAtkKHZKbm8ue6tWrow/BrhoJDQ297777COk//vhjQECA3lsIUDVffvklqubll18ufHa4Pric0fPy8ohWKgcTi5k6TCDiPtHB398fBUZoNigUtm3b9ttvv+kNG8goQ4YMUUWRg8mRDCTpvKj8sXFoIGmYHLxv3z7CCmKUQIAeQiO6JIlYYBghAhYi0mpGRkdHE3lxRyNGjOBf1gMRgViQlpZG2sAA6OMcQxfRn+QSFrCHh0fTpk2RCwzKNb0nZwm9lJSURCtYz2B3yRkBNY/zISsz08gidDWJmVjGfFu/fj0NxLBNnDiRtV3IqEG8IMEsXLgQBYbao8PZg8gjaXHRXr16DRw4EKehj3YMKTwsLIy0Rwl619UwoOg8JUQYJrwKg4LVdCJNrhGMETmeNENWY2qR6evVq8dMxlJeo3myfft2ehjbhuEpEv9A5sBBoaj0tlNYqmYDYBB1VxhRe/jwYeYz3YUyo994i+4i0DHxSIdYxAEDBtw8d3oIUExmAhQzmU0cDvKXOVYkd7aKFvIuC1yJDOcQYLGFRDO9/VeE6IHPJNSrgTMIJpn8yGws2unHLCIjM2cIfW4H8KKClU6Ymjp1qt52AIEF1aE3BBchZ6Hl0DZI/9TUVDaxrOp+B+GaOUDyIuJ5eXmh1MmJRaW+WP7IFUQd2qZVq1aFzz7IHhqCQkBKkWQRDOxkgeBeWrduPXTo0BYtWrh6lbNnz2InSJc4CmYjaoqqtm/f/q8UkVxLyXTrihUrpkyZgsEiBmFVlUIicGzdupWsTNZ84IEHRo0aZeTjwmPHjmFP9YYN9PKgQYP0hjHmzZtXoDJA3j377LMF3gK0JDIy8quvvkJ6skKYEywMVsXvv/8+cuTIwYMHG18SmAdkYpMmTfCdVuEVNbZ69Wq8Qf/+/Slc7zUG6oQFTKBEGTP1qSGdj6/FjzEQxMcieVjl+kBbNm7c+M0339DJL730EiKG3mDdsvxY4cw3mjl37lxPT89x48YV5o4dBW7atOmHH35gWDt06DB27FjCHBfCftCNDC5WjZiIm2e/PscBhEuUIuuCf/Wuq2FYKd+43KduBJ0ZM2YQi/Uue9BFzMB+/frp7YIg5mJUpk+fTuHMN/wV7SVELlq0CIE+YcKEwtyucwRrHANA/uASelfhYG4//vjjTGy9bfpQ5X//+x99ha8m3FveemFTvzIGa4fph/mkozgXGeTn50cXqczBuBDo1AONqFgyDbEuICDgxnoAlgxz+KeffsK30BVqzhA8iSeYHyYeHk8dWSCUw+JKSEjQ2w5gGd59991uzxayKeuLztTbjmnevPm99957k6RbKoxkIWE58vkKXCISYfTo0UwbvcspTK2uXbsy2Zh7epdTmH7Tpk3TG8YgJ7IGiWx624bevXuTyAxWWLFz504W3blz5/T2FZiNTELS0MqVK48cOWL7ISRRq1OnTkzLAq0pK51s6OjWLNGMCLlu3Tqmt8EEFxsb+8UXXzgfPkXTpk0JMu7lTbI8i5G2O7e4ZGfmNuPuPHrQwywWgpJStM4h1w8ZMsT450IxMTFffvnl9u3bL1y4QKygt5HjtFpVifqfPn2apIa6oJ/37t27b9++J598kuSrTi8MzHbmCZfgX3V7pTCgDX788UfEFQ3BDRI3UGUUy1hQc+Y/MeeRRx5p06aNiuRGOH78OImAzqEHkLtkeTTbsmXLmBuTJk3i35vk1k8hccEA0AXkGCY3PfvUU0/hCMkBaoXT72g1hNSnn36KelO3FdVZzuF0lMHEiRNtn2tnntmGD+ewwjds2KA3HFC7dm2mtd4wAPPgnXfeOXDgAGnvH//4B6cTSVkSc+bM+fzzz5kZqPkbeJuNscD1vvvuuykpKegV1jCWjFqR/pGkH374IYJg2LBhtt1rENIesZ5oTsn0AOLgs88+Y4ERwR2VSZVAb7gI0ZmOJX+8+eabffv2NUt80gYCuk+fPsy0999/n3xGsCswejqBAE0eJQKiGkl+aHTyDaUxyYODg5nJWD6uwn56z6DT6Ny5M7YEsau3r8A0phy9YQB6D6uJo1bP1zmCYqmn3igIysTH4mqIaG3btn3mmWfwwOzEsbOif/31V+YPjutaeICihQiOhdYbJlj1yDIGLigoqFkhHgikBGYFXUGBjOOAAQMYNYI+c09NM7qL6Ue8YmYiPlhipJmHH37YyAd0dC+dTxjR2ybIf1yLMl9++WUrtUE+JioWOBxUicT83//+l5KZDE8//bT6UIKohT6bNWsWU+ixxx6rX7++PsEp6tOhiIgIve0A+sRW+RmnW7durHG9Yep2jMfPP/9MTsXXWcoXIoyRj+CuD9QzOTkZD8Da1LvsQRihCYyp3i4IBouIYRs0HEH5Tj42twvqZ9OmTU4MBvnaiT2wC51AmU5UKZnCrpOk/mR25+JYwUImRjm6VYfm++GHH3jBqjeo6kiLBQ6fguoZqaFdWBosRsKsc4tLXkass36dpzCqQZLavHmz85tBirp16xofx5ycHAQuQQzl9sADDzAHcIBkOnNnUjeuzrRBVyD9v/76a8IswzFhwgRCojrGbaKiohCTylSjJRyNshHo8EWLFpGsq1Wr9sQTT5DdaIiqIb3BJg6KSDhv3jxWmY+PjzrLOUxd2ouCoktRfYGBgRSInZg/f/6aNWtQKS+88AK5Rh/tGOIA5m3JkiX9+vVDMKelpaGQyRr4KGrrfOivDy4MJB3NdMGxjR8/nuxoGanRIuizQYMGMV3+/e9/091EcyNOlC6gIxCUVnfE3QMxN3LkSL1hQ3h4+CuvvKI3jIFVwM+EhoYyeM899xzTlJaSCWgdKgQlSt7iBUvoRj3yRXRgSpHvmaa0nXzJAmbdMjsbNGgwZcoUdEBD09czjHtfSxhQFAaaAJVMG3nBZvv27W3bS7ygu4hTJ0+eNHK7wi5Hjx4ldFLbXr162cpujBbCiM7Hk6BcWczuLSHquWXLFgIQy5JOs3yQg3Z5eHi0aNEC+YWtWrVqVevWrQ0+IEjnN2rUyNW7zrYQa7A3dIKjJMRK/OSTT4gsetsADApxEFNByY888ghzQ7lrZm+rVq3efvttghTNfPDBB2/UTHYbgiwdRQPRr6xNt+vPVGelk7wJbmPGjGGxWxXFJEG+IMqJbKwmIiH9GRISgqApcHExZNHR0fv379fbV4M306+uQOIxIiLxFWRxBPS9995LWMaKUEP2s0b8/PyIDGvXrmWsDd5HJ1kSMRxpCDqZbI2Nob2F+fCtigm9YRLWeXl5aH0SAbPRpfuLRJv//Oc/RAMrsUWB6enpy5cv5y3bofnwww9Z1HrDde65557Ro0c76k8mCQn+5vEtZjCHJGjLKc1AI5tmz56tt10BG4zqIubr7StgaL///vtdu3Yxmn/729/atWun4owZ1T9u35AywzoFUhtTfeXKlUwD/YapXah82yFAxqFMHAVVBWU+//zzesMtEEIIA4KJbecoCAKsMkQqmqfAYEXKI1wz5Vgmetdtt9Hejz76iORFD6v1rqBMy5XlHLpox44dhDLUPwvfVtMzUuxksIDAQgSbPHnyunXrlMzQB7kFkXP69Onq3n9YWNiPP/5In7v9nEJSUtL69eupHimbaGw5tegcRMKwYcOYlurBVzyAZY/ZBXlArqSlZHNkFROMUaA3CDIo1V9NYMK9vb0L7G2EEN4JtzN8+HA689ixY1Sja9euxE8K1AfdUFxIlvgexB/zOzg42O7HhbQK3cYy4zAyk957HSE3k+0cwYC5Kg7IrAgjJs2jjz6KsFOxjEJYEt26dSOt5ubmEkCNuPNrAUFh2bJliPK+ffsiWYi5KtvxL13BnOvfvz/LbPHixW4rcppG+ZRMJ6BIEOi0na6wjRe8S0zJyclJTk7GKzsKf85hobKSWWZcUe+6GpYcE4zCX3vtNcxAJxOMxVtvvWX8W3SZmZnEHWUn7H6XgNax+FHGOKu4uDjnOaPIUTmSTtYT14Z69epxgD7aAHQXoYcoiSgcO3YsQp8gyFWAcEmAQxyweGfOnElj9Tm3CKppSH+mHJ7Q+A0wWzg3MTGRjkUdkvCcxArWF0OAWuW6pB8jF8VOfP755xgGS1i8THWiytSpU/WuK/z73/828uwZSosEExQUdPfddxPfzLmNF0xgLAF6etOmTSwrI+uRHEw99SSzgSZTVZYna7PwAs4MrWDlAvnF1TDFuSSaGBvYSbYmODOf9S4L3A6GCtSPk7VZv3599TChProgqCdKesSIESqUFQiaj6CkT3YFZoKu4hWoKkPpak5UsEw4XRd0BSLq5s2bw8PDmScYcjIjA4GV1W+bUP3j3kXNsO7mzJmDyO7duzeJiYHWQ2siISHB7pIkxDkZOEXtQv8oFrmjVq1atp2joALofhIKw2FkEdFRjBFLT59vQkUGLKjVfso0PvHoIhYCx6PlCjyLeMK0J1/Q55ZWxA2IsZ999tnatWv9/f1feuklHAhDiWkksOgjXIQ1juRQd7KYgXrvFagzw9GxY0f0SWRkpJG1zxTasmULRWGNiM8ME4Wwn5FF/WLGiLfbt2/HyBUYVPPy8uLj45lUjDsH4wQYeuyWbT1vFC6sw7S0NNYzk48lp3rEFvQZiQcLdUMMQNFCaMZqM4Q9e/akUVYxixjXp08fJjGWDgliJL8WOYh7fCqLEyti+3kLezAGhAmCMjHRjRpySnp6OrIeG02YQDcT3FkDrCjbCI5VwC8R91k/HEak0G+4AtfiorTIUYag25ljvMuFaL5CGQ/jgYmGcArTmIZQoN57NYRpwiutoAeuswEocqi/8uTt2rVjJluFezqzTZs2WHeEBYJS771FIPejgAlNjD5rgcng9krkRDqK3iDQO5p+ZjiAbuSiBucGBzNv8RWWsJSYfsRS7LredQUWb4F1YM4zXgTbwYMHk2OsjqcVJEXMDFkHa+TeerSElhLoMAlcy9GqcQPCLOuRVqAMWGsuDR/B7ZNPPqETmN7Gad++vT7/5gBRQsNVKCsQtC89ps+8aWB24Wb//ve/I+YIMj/88AOvGdZnnnnmtddeIy8UYZ2ZIVxr48aNxOdhw4aRLIYOHaqH1sS8efMaNmyoj77JQIaiVlm5pB6373kXCQQZcgF5kCEjmeq99qDDIyIifvzxRzR606ZNXbr3ZAkBBNE8efLkP/74gwHixf333//BBx8Q67755ptXXnmF6a0PNQzzirOIHkqi2NWlREJUKwmdtVOgzcAXHTp0iFTYoUMH1L/tR50Uhe3Mzs4OCwtzbifoN9Z1RkZGQEAAwZ9K0o2MO5sFOq7rRgE5xhK1hjGCTuwLq5Gm8qKQNvFmgFV64MABppSj3zVCQWLmmFXkV73r+hIbG8uUatGihd2fpGQPUw0RgAdFBLgxIpyCvaYf6tevT7SiHDaZwaxYq8txJLqf4MvcwDKtWbOGdO4kl9Np6oN4qgdffPGF+hSlmunBOEpzdC6TkCN5980332Sh0vOABHzvvfdsLZAjKJ9yiAhmc28LcooCaY6TVtwq0NgjR47QHEfhm2Z2796dljLh3b4TYxflPNEH16IbKROruX37dmIOGYWIPGPGDOKsftseq1atwrerWYex53RzxYj13t7e5EJ24ivUTkcQ2VlTTCHyaBGqYZcgeR89ehQ5TlsIvHqvBYw4wYEGRkZGOu8WI9AnXI74X6dOHbvx0D2YG0QVup1KohSJHmr/t99+26pVKzVSioEDB27atEm9q2DxEpdI/C5RhJUvQh544IGtW7eqgFYg3333HePuKHZdHxg4tOzKlStfeumlbt26Pffcc8wx4vBHH30UHBz88MMPz5o1a8yYMeQC/u3SpQuHrVixgrzAEBcmGhDtv//+e2LaQw891KBBA/awAPXQmmBV3jwCywqSV3R0NDOQlFqEH6MB5hw9rZeKiTZt2ixcuFC/bUPVqlUnTZpENp85c2b//v0ZNdQ5y9CsE/AqiNdt27Zh4e677z5sdsuWLR988EG7ocY5DDcy/auvvnrqqac2b948aNAgsr+6Yd+1a9eff/45KCho8eLFo0eP/u233wqMvVYotUBtnUwqsjmLhQOcHKNgctKTeBUaa1dRMHb0Lb1H/Eca6b32oGKEaIrCaDEn09LSiJ++vr6F/wSsCHGhHiwquo82O5EIDIPzTrmFQKQyZqh8ZIHedTXEHT8/P8bS4CfsRQ6KnOmF+ifq6V1Xg9ojRDJlcbRu1JDRVJ9zESZYPywM4heXs3WA7J8/fz4J4Jlnnhk7dqy6DUMH6rdtoEwiOBNJQSvU/rp16/IvalX5AVtYnyw8YhA9TzUQbQraaDwdciSjhn13IkxZvUQiI58Y3vzQacRfJgPj6Cj01KtXD/fFjDLyQItBVAphcPmX13pv0UF4JW3gPIcPH87Eq1Gjxq+//so8dHIthpUGqlnHC3O2A6YTjpTEjExB1jhRzDRn7ty5ZETyFsvhRglKqkElySiOHuSgYoQvchV2xSys3UbdbvAxoXcVGlYfMxPdzwsSB2LR/Fkl00YNkxmr8bKFd/fs2fPss8926tQJQ9ihQwdUKf6QZa6PuIkhvRLWdDgrCPXBkT7z+sLi+uyzz5BHeEvU25NPPsmKI25//vnns2fPVr9Cw2ykOex85ZVXli1b9sILL7ATbYf+6969O8oPqUeO0CW6AonsP//5D5NkwIABVl9pKBKwNPrVNYCJnZSUhArEQhNv3b5xQCLmXysfxWtzZDNjTqy2MH8IX1988QWLhUiC3x41alTbtm1Rq6wdaGr6JXFMBcOanZ1NjGXcXV37VAnDNnny5MGDBzNDPDw8/vvf/7755ps0X40d//r7+//www/sZGoxYYYNG0atIiMjqb8qxAmEOPQ0VgqpRrK27BAzdAIBkPCCTGLt6L0OoBAiEoeRK+1aHfqtSpUq5BrkjXOti8JBq3B1NBjLgfiJvyLFYAb0ETcBLqwfT09Pmk1Hk3f1LhvoEdQbqZTEo3cVBB1kOXF5bXcUrz+ZmZmEAwbb0fe9gCnFhEhMTGRodQNMTXCy8JDULDP0qyXjxo1TN+nNXcELfYJjGAv6iq52lAyYxwwZk48F4EavIi+INZTPsmdh8Jr28toqcrFuiRFLlizp2LHjXXfdNWHCBALHtGnTvvvuO0fXRZS8+uqrYWFh0SbI2erONHKK9EDORl3Znsge0gYd2L59e+KU2ymQqxM1UlJSWOqsUr33ahANJBtmMuqKDtR7ncLw0RVq+BROpsH1hLawZmmLI6MI5cuXJzBxGOjamyhME0hRpGpKYIGQQvTeIgJ7tmjRIuQFq6l///59+vSZNGkSs+iTTz7BfDrSfP369duwYYOadZs3bybJmWcRqahJkyZIE16TjVA2CxcuxBHRCtUVmFKC+KxZs0iKP/30U/Pmze+5557ahXhomCYAs9o9n8m5NJP56UhJMG8rm/6EM2GZ+uu9bsEgrlu3jkJYnlxR7y00RLndu3czFiEhIQjKHTt2IBMJvLxF/4eHh6uRUqxevbqb4z8SR6hBaI4ZM2b58uXkZpQBrV66dCnhCFVhvgPC9AgICFBRlyt+/PHH6vQbDj1sDv5GuFGxhck2YsQIuq5Zs2akLbTali1b8MMsQAKIVUxmk0j74IMPMihbt25FAg4dOpSFwzgiMfVBxmD4sPpISVJAmzZtsHYqZRBYHn74YTWgCrwBM0ed5SoqHTDDr4WrZ9RIecQQkpe6p6bfcAUKIW3xAi9heZOifv36hCa9VEwcOnSIdKzftgcVIOIhvtevX0/H9urVCy1O0KCrAflLmYTWDz74YOPGjfzr0odOtBRHQfksSaZHzZo133nnnenTpw8cOND2ow9yE7GUeP7MM89w6a+++gp3R6hhZCMiIpzbfrwEIufgwYOHDx+2e+uHeBIaGkp4Z24U+KkLQZ64SqJE9Tmyl/QM5TDxEGCmtahhSVJ5fZBJF3EAXUr1WNrIJzqBTbeN37XAhVmObMIyMkjbtm2jK23FBI1ctWoVw9C7d2+DeZFTmBygt2+7jZI//PBDYgThm/mtOpQZbyTeocKdeDIKcT6T7MJgOxkwRpRZggoBvesKaAv96moo0PbLOiRy5tOmTZsIo3qXiQINK1w7Q0kcnDJlit647TbyK+gNE4wO1Z5j+kVUljprmKYByZvxYrUT7B5//HEyrm1uANs9nDt27Fg8pHqkhzIJDRzGwNFFxIJvv/2WDiemONGyBUK7yF54DDqcS9g6KCpPHZAmuB3ii0EDYDsN3njjDXIkSQVVrfYwCYkUzp/+pFdRhHSsozlPCW7c0KUVdm9pKOhtFjjJtW/fvnrXFUjh+pWLMPpEA5pDriL8eXt7G88fTqBAFN4ff/xB6mIBkmZIVLRu5MiRxPpffvmFZLZnz55HH32UKESkNn5RZilTq06dOj///DMT4LXXXiNAMXwqCjHxCAUsSVQ1U/2BBx5gehSmRbgjuoXC6aUO7v7JcBaIeye6BL2BhmMEMfl24yETUt0H4TV9Qq2qmP6Ch3rXLjQcf6V+ZQGZTuol8SNiCAKMAhPSeN9i5llrWDuE6RNPPEElWWKkD/Vz9StXrqSo559/HtVFsYyvGlCiiqNPGoucjIwMGqs6hMpQDav7StQT9IYBXnzxxYkTJxpJEK7CnGfBEoLoH2yVbdKsW7fur7/+qjeMQZORQUhz0LsMw2BRmQMHDpBlkJWdO3f+5z//ySCq6cHkZ8Koj44VCC96W284gDYSYGkas9S2DwkaVmuKkEvoNgcTZhfRUr02CK1ITk7GRZO5goODiSH6jashUzBP1GsVaqyCNiOigurRo0eJHrRdv+EutJR1Pd4ExeIciHtc9NVXX8Wo6INch8SKfGeetG/fXn1b0kn2USjlwKymgVgOakIcILY7j28MPYKTrkCrsKaQjoyOOoXQTUZYvHgx3U6Abd26tcH1wmFOHCANQUKsWLHi/vvv17vsgUFlouqN226jN0Bv3DS4YADoFFYvXorUS0f37NkTZUAyYBmwnPA6yCkiOONBvxDg9GlOYZwoxNfX15wqyNkUznr7+OOPUZbmG7RGHDkzAIGoNxxgsGJmWBKgN2yg4fzLbMC3mJuAVD3u+IcaGjdujHAh7uhtE9u3byeBsbYbNGjA9KJLCXkGb2MYsUZFDn1CskeRk7BRvay6V155pWXLlupdzA+bU6dOXbt2Lfl46NChqDRCQIERkwMGDhxIOp85c+Zzzz2HpKNkxATyggSABKGxrKJOnTo51xbOQed169YNsYsyYLINHjwYJWd2Grm5uQQg5hLX4i0mpz6tIJgGqhy9bfqWCGXu378fvah3maD++pU9mPOrV6/+97//7eQZKnD1RgJDZpvLzXBREiehMzAw0NwEpjeB1Xn8dQSlEXYx5Ng/ci12q0g+/SQyREZGzp07d9GiReStSZMmMZQqtRCgHnnkEeIJHoCgv2XLFnIJPW+ltJxDUd27dydpcRXqHBMTg65VS4zKE52YkO3atTPrD7ehb9evX0+3Uw5VZaZhZvR79kD6mAMR0YO8qF47GdOigiT6448/Ep1Yj6xivfdqEN+gXrM2u3bt+s477zhvEcWiD+hnlEebNm2Yz8yTn376ibjB5Bk+fLiTJ9YsoScph8kWEhLy5ptvMjRqPwmYJEVEJZWsWrWKHnvooYceNKEOwCFwOWaL2rymvP766/qVqX/+8Y9/YFB5zeijjIOCgggd6l2DMBXdW5gFgtlzdOeYLE9qU1mv8DC+LGHncYxkiiBGbLHkWfukEpY8GsO8+tDT77//vnqtQBmTO5x7AI55++23mdLvvfcenV9gNtm3bx+GX2/cdtugQYM40aVoRkInG5LFUKskSketfvrpp/Ur0584QIUTNvW2KYZTAkGJVrNGCFBOirqxMED9Tehtw9CrBFjQ2wVB2GdWYJwWLlyoNAN9wtqnrxjfNWvWIK4QJPfee6/xJUZQNQdbW3iLzucSaAPLG5FkioSC/orizYYLBoBwg6tj+ZEMkEc4ATpaJddTp06xSQgmPTz++ONt27ZVpxQIsr5Hjx7Mcqu1RP8y7/lXpTcSw86dO9VbzqGSzZo1Q3PobRuw1AZvHjOxcPwkCZaulV43k5SURA3Jdm+99RYHq53qOcU4139Rkf5E9qkbpdhfEhUBV79nD6VZiXTMSHNAtAThQuV5l7boXUUE2hSNPn36dGxAx44dCVutWrWyrEO9evVeeOEF3A6xm4mBbFJPwum3HUNVkfiEeHzmggULvvvuO3IAfYuYZnYhCxB85q52G2Qu6pDcP23aNAQ6ihz5zuRhyjFwGANejxs3zu6fI3BEcHAwed3WMHh6ehKV1GtmMpdTr53D0qCSDRs2dHTjhM50Ms8t4UimCk1jMuhdNjCgyn9+8cUXJGa1k6jKxDZYYStIseqeMXODfiZX9enTx/KRG/fAm2GV1XffJ0yYwABZTgb6avTo0XTLvHnztm3bxlC6J1YwQixG0NvXAIQvyQkZV7VqVZL6pk2bhg0b5iSXv/vuu/rVbbcRMydPnszBjCwLkJHVb1wNCx/NxLvqSL3XRfDDrHSGEo0+ZMgQS39rCQONXlFzlSG2tJF2odpED9Y4Xgvzo2IyPUCd1dODOE8uR5nqSQ8nkHdZsBi/v/3tb2b1b4ZAxEJG1G7cuJHyLbXj9YTgYPYz/Ev/qP2MC4YT1ObNAMmOkM7wkdpSUlL27Nmj3zDZPNyUegSl8Nx///1PPfUUgVdvXw3BCqWLrsC84X5RbwR/poSrt95dglzDv0xjNVJmmF1EA2apujSvXXpGiJ4kAP72229Mv4EDB2L59Bs2kN3MN/VJJTRWvVbk5OQw1ZkzI0aM2Lp1K8NBaSrjKA1GDFdHAgvf6kYklptQ49waEfMphNYRneh2vdce9EaHDh0MqqlrClMIO83aJ4ouXboUV68yXaVKlegcwgszh9RjNaZ2IVTS9ry8PGYCsUjvvRreog9Jza+88goBSu+97bavv/76yy+/1Bu3CC5MYiAokHvo7tWrVxMXNm/erD7zJWQgzu65556+ffvSI0Y62jkMA1Mc1CYTEV+hXjuHwSNGmO/xFAaaScgm2BEEydN6rwUXL15kgSGy0aaOVNo1hVoRj7AKpHm7mphlQA0JBMpU6L1FAWUy9LgpltaoUaMQjvoNC9STErhBMnSXLl2MSxBGf9CgQUwkpCcaDg+GCPDz88NFEIhtZxclN2rU6L777sOgGhwITiF4EV6Jp8RNNAeBj6FE+dGr1JlAHBIS4tLNY0fQOR9++KF6zUx+55131Gvn0BDW2iOPPOLqZ1a20CimKIqTNtJFdmcCY4QH4N3C36QHhoxsFxsbS/0RE/Hx8YhIFBhZvDAJg4jMAmdekfbwVGhH2+FmejBzmC0kSCaMI3lxY0FV0z8JCQlPPPEEYgJLo34ajwo7WqeIV1axes2MohuJuqx6Bo7cj2iwPZEAlZaWhudkdbjnmUmE1PPnn3+m/IceesjJLTT82L///W+Dg5uUlDR79uwZM2aQs8ePH49GV/s5nWHlX95auHAhYuX111/HnDuPXVgFOqFz5852oxAwGag5wYTrFv6jG/cgOmGAjcfAGwgilW5nxImHa9euxWzrN0wfX6uHtfS2DShdnD9il7HAMTo3ga1bt3Y0LbkEE4/gjOGnJkOHDu3fvz8rxb1pbBwljpmBVvqe5jz33HOsUPcmD2EfdUiAvfvuu1u1auVkGqBzHN38JvptMUGUxjsR+ubNm8cmsb1MmTKs9G+++Yae10fbg2T61VdfWTo6JxT49ZiAgAD0rsElf60hKdx77709e/ZUmkFNUdQCfcWkNZ7UOJL5RuQhVxI/bUeKUcCG4ZEIv0UiD24srhkAYEkzQVkJuHMSGJmMHkGjEMSJs0gNfdytD+owMDAwKiqKBUPosZ0KBIt9+/ax36C5LHKISurrL+Q/ux/NI7zCw8OZpgxN0dawZs2aCIKuXbsSzpzcoqNzEB+gtw1DnEWIg952CldhnYPeNoaqm6+vL4kZm8RokvCY3jSN/cSOGyIUrgWkB4L1zp07yeXBwcG2SfT8+fM7duzgX9Z14ZcwImDz5s3Lli1DFOIPyRBYqW3btiEm2EMFrJKrcRiRZs2avfjii5SJknMypYlIRp42Jo6jNTNN3zotPGSaIUOGFNiBmOfly5fTP0QVlA1LeOzYsVhQ0jl2xazyrRgzZgxdpzdMcCILBIXE7KU3sM36jStgwxhxRDzy1w1fx+mzZs1C/fMaI4dhLvyKoO3MQ9T/hg0baOykSZMo1jK0Uk/MP52wYMECErkR90sO4l+63dG8Yv5TLJpAyQLBbch0oDfsgWbCyuIBUP9oWasb2MZhpqEriEgYQqa9+uq5wenHunjsscfOnj2LJnE166kPDJlIRRX8aQWSFDGNBxg9enS/fv3cDrDIrblz59Iugirrnfi2fv16FWYZFPrngQceYO3oo01rbfHixZaf33IWWZuYo7cLB2uTLKk3roaKbdy4kUSgtwsHc4Dkbhkl7MKQ1TKht90CMaPuRxBXSVu2n/8jEtCEKSkpzZs3d/RgyC2EO5mYjsZvBZnQu/6KoAW7devGAlu5ciWLzSoxqw/1kNeYBCf37a4pdevWJX0ScBcuXPjUU09Z3Q09c+YM6xAPgGHDABR5DRHKoDcMg0zp0aMHNadKtpLFDN27evVqVEL//v07FfTEP1kHk7ZkyRJa2rNnT5ciLGoY3QZ6+68I+YwMir4MDQ2lf1D5+o0rqMdRCOhdunRxW50rSHh79+797rvvmG8kG/UVLkLq4MGDp06dSkJi6NGjbs9GTsQD6A1XYIhffvllhKDlZwI5OTkITasPyt2mb9++mEnn04+JTWr83//+x5RWTzPzAtuAZlq1ahXn3nfffch6I/1DQ4jA9DYnKgVgeRYXio2Nxdep22Cuyo7s7Oxff/0VA0A5zzzzDKLB+d1cg+C4fvnll3Xr1qFFKJbusk2xhIW2bdtyQFZWlpF7rqRhjsEGoHj0rqvBAjHQmEYPDw+iBN3FLGU/uZwuUsdcT+hSzDBxW28Xmnvvvbdjx4564y8B63TEiBG4CPQcLsIlHY84IdroDVdgVqiJYRkiCgMDvXXr1s8++wwVrn4fz42MqcC7EsBZ7GTPXr16ETRYGsj9adOmEVS9vLw8PT1xF/poEwgAVKylASAUuPFQvhscOHCAirG+9HbhIMo1svn7lYWngenbQcQfS8/AJtdiAhA56U/mktV1iTMEcGIUvsvI7YmbnEIl+782JBX0EOzevfu3335DzZjvohEmIiIiZs6cefLkyccee8zJI33XFJI6UXL79u2EhpYtWxIazIESTbxt27alS5eStkneKkeqt64ddIt6ypCgY76nzn76jS5ival7FchBZbKdQFHR0dGoUrRLcHCw88VPnE1ISEBVsCC7du2q9wpXYFYgf5EIRK4VK1aQBixvXaSlpf3000+MFy4XK6v3uktUVNTnn39+5MiRhx9+OCQkRA0ckxAXFxYWxoASUidOnEjGUsdfN0iQ1EdvXIHQTw5QD/4WHpSK8w+FmdU41W+//TYpKenpp582O1t6A3FAasGNkOl5beQjO3IVLWJMUZMM3LBhwyw1Oqtv4cKF6kl6Rt+4r1NL78cff2SwSpcu/dxzzyEazKGvkDD6WFAuwRxw8gQIwSr/Vp6xm3lYBW9v74MHD2KibB+f4Fr427i4OLwohyHIli1bRsTQb5smhn51vaBKMTExBGe9XWiYBtffACQnJ//3v/9NufpP/tM0PB4hhU4mEVjd4mFKjx49mgmpt52CYTOHI67yww8/uPTjnoS4J554IjAw0Lh5OH/+vPowsEhm++nTp+fPn48OZg2SpqkMbt+9LEzFWMsEByYwC0fNWJY/BgCJv3z5ckoePny4S9VmmAhELBnLtVAg5GICe4H3AnA77du3ZzLobRvw6rNnzyZw3XPPPfgZ52MUEBDg0m0puovwtXnz5scff7xz58567xW4NHpp9erV3bt35+pWJatc2aFDh0WLFqH6ateuTXA2jxp6hqhIyEXJEL6c3MG8VXDHADB1/ve//xFV0b52n435y8BKmzRpEosErU96Hj9+PCsNY422pgew4wMHDkQ23ah5wLxs1arVuHHjEDHvvfceqoKIQIrNzs5euXIldSaR33vvvczmQt7WLRCWOqGTeEfcJ/rTV+rbhyoEMEPoIpJ9xYoVWVFjxozp27evq7ckrwXUcO7cucRWqkRa+gusZ0cwkwcPHkwGJSHhWgl8eDBCP0l66tSpqKJGjRo98sgjhcx8yJpPP/0Uw8y1WCzmZ8OYqDjAUaNG4dN+//13Utf9999fyNtsiYmJ1Dw0NFRvGwPN/eCDD5rvwzEnLX9k45pC8tiyZcuXX35Jzkbik7DNS4AFgtF99NFHeXfx4sXYJ5YtebHA52sx1WiLjz766IsvvqBDUFfqg0qCM4KJJIeR6Nevn3GNm2f6M97Tp0/Hrfn6+v79739HWRbhUqXDWWi4dOZDUSUOmoxFQc0w99599131nUgzzEnmfGpqKmucKUe0NN8oJZKz9tFPavO6gchg1Lp06aK3C42RRyW/+eabWbNm6Q0TKmjn5Lj5hzvpvX379jn6CAV7AHrjCoy4rSAzAhadCbljxw69bQAmGIHOiQa1hfj/1FNPERsLeXuCi7LGv/vuOypM9xJXCYbUxz31f/HixVWrVv3888+Ea6pHoFBymdJQI3fffTfL/5dffmFlsQqML1XVpcRPl+7TV61a1cjxVAz0hj2QB8hoGoItL/AGn6tQw6ioKEQaGUfvsoBujIuLY2gIFHanB21ERx08eJDIwBQiXyD3UVDEEJwDsoquHjlypJMvRN1CuKMLmZEkcnLMqVOnXFpgtqDASHh4NbsWkPHDYxTt5HAJatW2bdu33nrrgw8+UL93yTygyaRJ/D0pnJzt6sPiiLBhw4ZZNYrVmJWVpZK3S6Cl0Ao4chQANgBJRJ2Z4uppV2TWfffdx4R2L/QYJyMjAweCdPDw8OjTpw9RvlatWqhJdV0mDHEQH4Xj37RpE5MHiIl4FXX6jYKhZFWjt6h/IWcyrFu3Dk9o12sxskwhN8a3qKBW+EDyBzpgzpw5zGTldph42EUm+csvvxwYGOj2PKH3mNikop07d3KhJ554wurxUCZ8w4YNmZAcQzJjtj/++OOWN1dc5fz588RxEq3eNgZpiZijN64jJ06coNsxP7j0oUOHsiqtnh9lOFq2bPnss89+/fXX+DGijb+/v/PnrYGzkLP0IcsfEYADV9OPziECYOrUz3MZCaEsUjrz119/JRozJVjFxF7qYPs160KCRilCRwHUkGCC0MfwPPfcc8wrZVqI0urvAKBy+vbti/EgTpK8kWLqRGL49u3b1Wvj4I4WLVpkN2GZwXGhG3r37q23r4bx4gDjrqxIsKvICwNLidlifDUhp1j7esNF6tSpg7sz+EndsWPH3n777VzTN0NcgjElRBtxU44gDLLSZ8+ejbFkpRPfXn/99ZCQkAKdvCNoMkVh5in2H//4B86ZjK/fM0X19u3bYzC++uor+odli7E0mFWp22effYYQN5j4yG7mn7K4yaFFuFO94TpMg+bNm7/wwgsIKlwK0YO4wZpVMqZixYoEme7du/81bhde2xvDBcJQkaiUWrUFychAOvmOqS3EI1ZCgX8NANq0aYMmK3BlMsxdunQh2LEOkU1oDk5h1SHi+beS6c+e60ONQW5OTEzUG0UB/XP33XdTGUQDEjw+Pr5atWo9evTApDKPeddtjWUQ+nzatGmrVq3q1KnTk08+6efnR0pGc1heF0/SpEmTAaa/I4FVWLBgATEdn+18FaHLGSPilN52DIFMv7pxIDhAb1wN4Ts9Pd0lA8DMRyijGgscvtatW//9739H7eltByB9evXqxegwjYE0yTAhOpnJ3bp1Y864OpMtQTu+//77u3btYg689tprdp/yVyaEqjKmSGEy0MSJE93WglyCiWFcfyD1UMl6wx6kT/wzkhEFSYcU4X0HohyhjAWC7x01ahTuyK7zYS2wYN944w0WMqujnrG/QMewDhw4kHEkQK1YsSIiIoLLNW7c+OGHH2a5YcPsOlIrOAUbTP9s2bIFD88YDR8+HIVamClhhJSUlLfeeouQiLgpcAIz4sR2IglzxqpnaOarr75KbZnYzz//PD1J99IopgeRASFOXKrl7t9etQIRAHrDAeg2BCgV0NuOQVUsXboUhcfanDBhwrV4qhjXbfdWqBnli/SGYehkg89oKaq6+4VgYA6bbVuB0PmFca2FmSSZmZlffvklA4q3ZPUx61jFznOcE8gmhIKffvrp5MmTBCUcrG20VFGdSf7NN98gexAnZFUjo+lSlwIJokiWz3WASK6+1sW/rEGrahNtSMeXLl0i+NDDdlccQxYUFES0IWgvXrz4wIED9LC/v//gwYNJl86/vnhrcW3jO9BT48aNW7t2LabcypsSlehZJ+A4XX0mgfFm7SEcCwQBVGAcV9AEhvxvf/sbKXbv3r2Ywk8++YSkUqVKFZcSJEIN+avbZo+vv/4ajejGMitTpkxgYCApEAVAOevXr3/33XeDg4PJ5ddh0SJtV69eTQ5+8MEHmzZtSpAiuFhdl44iKFMfasVhZEe6grim33YAyd7gaOIhjaTbQtKsWbMNGzasXLkSsWJuII0lBKuedwTK2Pw8q0FoDh6AjKJb6JikpCT16GqBMAQBAQEIUAwY/b9t2zYkL1KPsSuk1FNPED322GPoV3Keo9JYStjp119/nTpgUN2QHWaQgGQ70pJBONi5nqbDmUUkDzKE3lVEMFVwPpMmTSIGoq2dfMeXGvLu008/Tec4/zqBJfSqr68vEmHevHn79+9nvs2dOxfZh80wov6B+jCCBGoqOWXKFJRo4aeEEUjDBGHiADpY73KMGnGSiK28o/6IUYzltGnTQkJC2GRdMKBMNoLqO++806BBg0I2h4uOGDFizZo1akU7h8M42KAMRbBmZWUR6Ah3eleRwirTa8ABJFk3Okd9vQTn2cIYln8KzVVQcupJDCPQ85Y/XeoEOhwJ6NIzMM7B5GC8kYl4aRY7krEwSpGB69atW9u2bZ999tmxY8ciVe3GDRIuV3zOBMdj5/QbTiFr0KVoEt1rBfHiiy8W5rb69SQmJiYyMpIXO3fuZGWpnWbQ/bxLwGGSpKWlOZINRBsMEt2OASN9s6h///13ojdCqzBjerNxzUM80F/MUUSq1fRlP6HHCbanOIcFcMQw6i+J6jMLgmpQWxYktVJtcS4m7MIpql2OUJ806aNdhBPJN9SNclQNr0P+VqDmyeJIEB8fnwIvSiU5jEqS8ArM+qgQ0sbBgwf1mDmAxfn+++9fhweKaB19C1bNRGax0zSGDjE+HMw0AjrqXDevIFDzxr8CaDmTgSlnUCM6h7mN2MIkFzgHOBI1jFuoWbOm27P9loNpP2jQIGS9p70f7LdEDZCthXaO1bDywtUSOB71gPcg2bsaeG8GqDCtbt++/aeffrplyxbWBSvos88+6969O7bB+OpzgpFlruCwIllWNzOoZxQhnplIboTCfEjLtbBJuqCCoFaWVor0RLRp3LgxFtcMK3H37t34Ct5iwuu9V3PfffepG8nGYRKSB994440+ffoU/rN3Tse4vvfee5h5spuT0gjjAwYMGDNmDBnT4EXV8OkuM8DN8Bm7EZiQv/32mzJ1+/btCw0NtZT4tHrr1q14AF7ExcVtdPpbpfQkq5i+VYua8EIYL+SY3mwUQVi8eUBbkAUN4mqCFBxBpGN5xMfHG3nGlJXJYQQUlpMRE8Uw6QFzipGibiHQK7phBrhJZjJ1YBSM1IRjikSQ3VrQ5Ju81cZH8KZFNUEvDFNYuKWbc/Pj7e29fPnySGPgyhDc+kzX8fPzQ9tFRETo4pyCzlPfLiU84gDPnz9/4Qrs8fHxMd3Xzv9VuiYWsF8fdOFCnumbfvrahinaRUQ5Bu82uhdevLy85s2bd/ToUd1rBYGjJtfrk28+0Prr1q1bs2YNxunDDz9Er0+ZMiUqKkq/bXqqfMmSJQzu0KFDUSCzZ8921eP9xSh2aVgocqpXr967d29k/dSpUwnx586dw1VbfbLG5sWLF8+cObNr1y7WJEGkXbt2Vt+DFARBEG4tEKlKfRqhMMqYc41fy3whdN5HH30UbcGhQ4dWrVo13x4rV67UB0VHYzYa/6X/PozCvV69CUF17N2796uvvkLfP/zww3fddddLL72Eafnggw/Cw8ORHxkZGXPmzMEPDBgw4Pnnnx8xYkRcXNwnn3ySnZ2tiyh+uG8A6OWEhAQcFY7cIOq5TH2+8FehVKlSEydOHDJkyM6dOx944IHJkycvW7aMpciqU+MeFha2ffv2WbNmPf3005MmTTp//vzYsWN79OhRsqBPyVm0J06cKHCOcUBKSkphHuVMS0tzaSYTOIrwyVHh5oHJmZSUpIfZAMePHz9bRH9GoNhy5syZY8eO6Q41QHJyMtlHn/xXITMzE2miW2gAjr8ZkikD4dLY0UY3bqsrzp07x3LTBRmAiv315knRQoYll7mU+8iV+uSbCWIIGgPtgRIYP378wIEDsSvDhw9//PHHqfN77723aNEivMGSJUtatGiBXKlVqxZSpFOnTljB//znP/Hx8cUzoef/VIJ+aRi6mA5dvHix3jYMrguBaPBLKpagIBnIZs2aMcA1atTYs2fPm2++Sd5l5NjJSOvj3IKQRHNwga+99lrLli0LWRoQpKgY6+qVV17p0KGDewVGR0c/+OCDLLaZM2c2b958y5Yt77//vqen56uvvhoYGKgPcgtGPCYmhsYSiCktODhYv1E4srKyVqxYsXbt2sTERJzeqVOnGCA1uxD65cqVU1/Z9PHxwSqE2Psj25awGqdMmeLSz8ZVqFCBhY3150J6V0Gg9r7++uuffvrJ1d+MI4h8//33NEdvG4aZ/M4775QoUYKeb9y4cU5OzksvvbRu3bp//vOf48aNK+Tco88pnEjHVOnXrx/GTL/hLqmpqW+99db+/fvffvttYmWBhs1tmDzMdmYOC6dbt256b5GyadMmusXX15eer1Onjt5rAXX49NNPp02bpreNERQUxFJihRY+btjl5MmTTzzxxI4dO6hYUS1VFuYbb7wxf/58FgvTT+91l+XLlxPoOnfu/O677xpfegpG/OWXX966daveNgZ5/e9//7vdQXQJAiBr/5dffnn66adHjRrlPCK5B0uSnLV06dKPP/64T58+ts9yoMAYiC+//NLVn4Z78cUXCXdFW2cUM5ONBE3sJdcQhInnrBeyGAHK6jd/SCKPPPKIq39KuUqVKkT17t27621jUDGq4dLfAYAmTZqg+eq6++e3FAcOHCD6EfpYMkb+LrV7ID8effTR3bt3z5o1y/aP2bkHmvhf//rXggULmN7PPPOM3nuFhISEF154IdTFvwMA6GbWrN5wF7wcoR5tQ1H33nuvkWecHIHGYO2sXr36119/pcnDhg2jhuafnGKNb9iwAQ9w5MiRvXv3Nm3a9Mknn2zVqpXKZaisTz75hAPYw2oiwBbmASe0BAsZ+0GjrlE6KHLcMQCoFqTewYMH9bZhevfu3bFjRzd0SXJyMnOldu3agwYN8vDwKA4GAOlPykeYPvTQQ0Tem98AACUzN+jPo0ePnjhxAu2iggvqn7jv7e0dEBBQv359I0nr8uXLNBl3rrcNQLG0BSFi3GGSfTdu3Lh9+3ZXb+IiPtDrbgQLZvKyZcuIdwh0Ly8vMQCKm8EA5OXlMRCuigzkxYABA9z78S4j/LUNAFH3999/JxzpbWMQpXv16lX4L/3fDAaACMn6Wr9+vavPIfTt25f5ULRLMiMjAwFK3ECTVaxY0bkBSE9PnzFjhquf6pcvX37kyJEkAr1tDK6ycOFCV80GFR47dmwhHzT9qxoArkgEQKs4+RasXbp06cLc0xvuUoQGgPoTHrGstJdQjAGwigyZmZnz5s0j7TZu3JhrNWrUyHLVYISmT5++Zs0aVtNTTz3l0k+jWlFcDMANJyUlhXSOeiMNGP/auyMQH2hNZiQ5rEh+mQRVt23bNjI3BTr5yT/jMEZMUypJ9KRMN248W0GTSTkXLlygNOM/hSQUOcw6UuyxY8eIqljZQk6V8+fPM0lwXz179vTz8yt8DEIhbd68GS/XvXt3RPO1C2pI0sWLF7Nwevfu7XNt/sJifHz81q1bK1WqxJw3/gubNxxmCKkrKSmJxFZUS1X53iNHjrRu3dr470c5Ijo6GuPE9OjRo8e10NDXDgIg4vvgwYNILsRBYVSII1iSdDVdxMSuX7/+rSILFOQdQhODSxYjQGEJ9BvFidTUVPWHSkNCQq7dn9QkAKplftddd9Hbem/hYJmT5SMiIpje7du313tvDvCWaKSwsLBOnToVPvGxkA8dOoSsx1ja3v5jGqelpTGTiZ94Qts1SJrDQnBuXad/vbhAQkND1e9906hrNE+KnFvSAAiCIAiCIAiC4B630g0JQRAEQRAEQRAKiRgAQRAEQRAEQShGiAEQBEEQBEEQhGKEGABBEARBEARBKEaIARAEQRAEQRCEYoQYAEEQBEEQBEEoRogBEARBEARBEIRihBgAQRAEQRAEQShGiAEQBEEQBEEQhGKEGABBEARBEARBKEaIARAEQRAEQRCEYoQYAEEQBEEQBEEoRogBEARBEARBEIRihBgAQRAEQRAEQShGiAEQBEEQBEEQhGKEGABBEARBEARBKEaIARAEQRAEQRCEYoQYAEEQBEEQBEEoRogBEARBEARBEIRihBgAQRAEQRAEQShGiAEQBEEQBEEQhGLE7X/++ad+6TqcC5cvX7548eL58+cvXLhw6dIl/i1VqlTJkiVLly6tXtx+++133CFOQxAEQRAEoTii5GJeXl5YWNiBAwdiYmJOnDhx+vRp3qpQoYKXl1fDhg2DgoICAgLKli1bGNHIhdCiJ0+e3LFjB9eKi4vLyspCmpYpU6ZatWq+vr5NmjRp06ZNpUqVlEDVp7mOahFNOHTo0MGDB2lRamqqalHFihW9vb1Vixo0aMClCymDuRZNSElJ2b17d3h4eEJCQnZ2Ns2krzw9PevVq6ca5eHhUaJECYONctMA0OazZ89mZGQwfufOneN6aH11VVCdgisAXtPLNWvWvPPOOznGYLUEQRAEQRCEvwDnz5+Pj49HvCLKUcbNmzdHFqMMkf68i2hG2h49enTv3r1Iyo4dO7Zq1apGjRoIdHW6cXJzcyMjI7dv347H6NChA7IYxV+lShX0JyWjWvEDCOjQ0NCmTZsGBwej0VGn+mRXQAPTol27du3cuZNLNGvWjBZRZ9WiU6dOJSUlRURE0CJ0Ly1q0aJF9erV0cnqdJfIycmhqE2bNiUmJrZt27ZRo0Z169ZFWlMa1UhPTz927JhqFP3WqVMnTJSqhnNcNgAcz0DSicnJycpROW8Px3MYp1SuXLlWrVq4EzdGVBAEQRAEQbi1uHz5clZWFjp43759Pj4+ISEh6H5Ht8MvXryIll23bt2ZM2eQ740bN0Y0GrxxjL5HkW/cuJF/u3Xr1r59+/Lly+v3bKB83AgXQpf26NEDPY2a1e8VxKVLl9DAqO2DBw/6+/t36dLF09PTUYsQwNHR0VyIs7AB+I2KFSsavxWubMb69esxSH379kXfO6lnXl4ehmTDhg3Uin728vLC9uj37OGaAWAgcVdIf/5F9xuX8so20Ga6iTqVLVtWvyEIgiAIgiD85UA0xsXFIcqRfwhlX19fI7fAEc1hYWHbt2+/8847u3fvjkYvUDEjSrlKREREs2bNuJAT6W8J8nrz5s0HDhzgrM6dOxu5a45FQdBv2bIFHcuF6tSpY+TZHgQwV9mxY0e1atXwGzVq1DDiAU6ePIlziIqKQvdzLYPK+dSpUxgGur1Nmzac6OSsEpMnT9YvCwIRn5OTc/z48dOnT5cuXdpyFGkJZgCrwX7gtVWPqAN4QXvwKPSyc18iCIIgCIIg3LokJycvXrwYHd+vXz9vb2+Dz8EjL71MhIeHHz58uG7duohGJ4oZybt06dLY2Ni+fft26NABFarfKAh0aYMGDageZgMLwYWcS1Nk8LFjx1auXFmzZs3evXtTQyM6HmhR7dq1Of7gwYNHjhypV69egWYDvf37778nJSUNGjSoffv2xm+403yMFkYlNDSU6lFVR6bLBQOAVYqJiTl37pzVtxnYpPsqV65cyQSvK1asiP1SY3Dp0iXzhwycRT3wD8DxjuokCIIgCIIg3Lpcvnx57ty5CMIBAwZUrVpV7zUMYhJFHhkZGRUV1bx5cyeKcc2aNfHx8QjlwMBAgx7DEk9PT7Trvn37uESdOnX0XnsggxcuXFi9enXUPyJW7zUMV/Hx8cHVREdHt2jRwnlVFy1alJaWNnLkSCyKQZthBreA7qf/Dx06VKVKlWrVquk3rsaFR4AiIiKys7PLli1rWRU26TsG2OquP8Ui/emsrKwsfAyv9RtXvkBMhQICAvQuQRAEQRAE4a8Cuvzw4cPjxo0rUP2jGJOSkn777bfU1NRu3bp17tzZ/AwPInj69OlNmzbt1auXXcV88ODBjRs39ujRA/VvaRKQnatXr168eDGaU++6Aqr1wQcfRIub1eyFCxf27NlDbXv27Onr66t2WkElV65cidMYNWqUI/WPuOWKvBgyZIijh/Vp46+//tqyZUta5EjZ79q1a/PmzcOHD69Xr56r6t9MXl7e+vXrUeBcCNOi91pg9BMAaszwIPctB4DXNWrUoCNK2fy8D5u8qx4KokfOnz+v3zC9xSBRJ0oz8sSVIAiCIAiCcKtw4sSJ7777bsKECbVr19a7HINU/frrr2fOnImaP378eK1aterUqaPUPCoR8YpibtWqlYeHhzrejHpOBnuAnrZ6eufixYs4EN4KCQnhXUtiY2PRrt7e3mbhyrWQsseOHUtJSalfv77dB4F4i2rgZ2rWrKl3XQ0i+fvvv1duB+/h7+9vV+Kyk6v/9NNPQUFBti2CrKwsPA9WpHHjxnY9j0FoRZUqVfASNJNRsHRHCkMGQH0hAzdjdT79Va1aNSdPJnFV9cnAmTNnLD8EUPYgPT3dy8urMM0TBEEQBEEQbioWLFiAcO/Ro4dZZDshISHhq6++QmEjFDMzM5HmzZo1M397FamJnUC1o92tStu7dy9yOTg4GKWrd10BA7Bnz55OnTpxFnbCkvDwcOpWt25dy9KQy5cvX+YqKHi7H1nQIpxJly5drOpABaZOnTpnzhwMzJEjR9LS0qKjo7n0+vXrd+zYkZub6+PjY/W1BFpEY7kWrkbvsmDTpk30Q9euXQ1+lVlB5VHaSG7L6pUrV46dMTExNLZixYp67xUMiW+6/s8//7QS+lzDyG96qsMwD1ZdxomUSU/p7evO1q3b9u8/oDf+WmRkZGzcuDk5JUVvCzc3p0+fnj1nXk5Oztat25csXab3CoIgCMItyNmzZ5cuXTpkyBCDd3gtZStaGdlqebuZQgYNGrRy5Uq0rN5lAomvflrU7vMtlHPffffVr19fb1swbty4tm3bWtWNCvj7+6O80eWWN6wVXHrZsmX9+/e3bVFeXh71nzBhwttvv/3ZZ5+9aIIXr7/+eu/evdW3XvWhV6CQwYMHL1++3KpFcP78+W3btrVu3druhwNm6GE0w0kTeAzUPybqu+++Y78+wgSNoqjExET8hu2jUIa+A4CJwRtZaX0aUK9ePVtLYZe4uDjqanUtBo9C7BogKzgxMTFpztzfVD8yOfr169OkcSPbTzSAC23fsbNF8+ZeXld9TMO502fMSk1NU9W4cOECXaMahdHs1bN7ixbNrdpoC4VwovrOg95lAEaUsUlPT+dcNrkcPhKsTJFdGLOY2NiEhMSOwR1sHymj5Fmz5x0/HsfrGjVqjBxxV7VqVVNTU/fs3d+saZM6dbzVYYIRGCBCxp1u/U0Q40QcjVyzZm1GRqbaHNC/r5+f32/zfx85YtjevfvT0tPvHjOK/cSUTZu3hobusYpEVG/ihPGVKlXS24IgCIJwM4GEXbVq1b/+9a8CRQ4KZ+fOnceOHUOkTp06FVmINH/++eeDgoIspTay7d133+3WrVuXLl30rttuO378OFfp2LFjkyZN9C4TKPW33nqLovS2Y+rWrfvRRx+ZTQJXWbNmTVZWVq9evaw+BNiyZcvatWtfe+01qxZlZmZOmTKFVkyaNIlj1O1y9lN5MjuFzJkzhxYNHDgQ4apOUXAYhgGHQP31LhMRERFYnZEjRzp5dApVQD0XL16M+sdCUH8sR3Z29q+//soLq88NuNDs2bNRrT179rR6q2ADgLfAY9kKDpcMAONERa2uxSZmpXnz5gV+zHHgwMHlK1aNuGtYXZ+6bKYkpyxfvjIwsGFwcHvzh0QKhmH79p0rVq7q0L5dr149LBUzl2NC8K9tgxlPvIRdO2HFqVOn0NyIMOMGgFGJjo5W1oVLqGrwombNmo4eNbMkN/fU7DnzKKR//75oer3XBDWZMXNO7Vq1WBQUe+TI0bDDhwcN7M9+uwYgPPzIrNlz6YiKHhUH9O/XrFlTptGmzVu2bdtx9syZ9u3b9e7dk8k9Y+bs2NhjdFjNml4T7h9XoUIFpviKFauOHIkoX6HCyJHDG9Svb16Z8+bNP3joUMmSpTp37tizR/eMjAyOjIg4qt4dOLB/mzZBqq/OnTv3y68zEuLjK1epzNUbNQpUx6B05/22oGaNGj16dLP8mIxWbN6ydcP6jWVM9oxy2DN33nwixeVLlxs3aTxm9EhVjdOn85gPBw7kf55TslQpxr1NUOvs7JOz58xFZzMHxo+7x8c0c5yDceJgl7Q1jcLa0T+8YAgYViYzTgwczZDDh8Mjo6KDWreqUbMGmyVLlKAHZs/5zcoAUBqjw3y2nK6nck/NX/DH6FF3Vbb5BlJo6N716zfgfv38/UaOGC7frhEEQRBuCN99912tWrWGDh2qt69g0hIrUET9+vVr1apVWlrakiVL+vbti9gl36k7xb6+vtWqVbPVYxxJ9n/yySf1tumbslFRUeoPBehdJj7++OOvv/7antb7f1566SWq9957740bN659+/Z6b75MCt+xYwdlom/1LhPffPMNbmHw4MF625SjY2NjZ8yYgZaj8vfeey/VMwtdxAkyANGCbUhPT2/YsOGgQYOsnlNCwWN7Hn30Ub1tgv6hE+gT51IEGQm8CAsLW7BgwbPPPsul7RoAoKP2799/1113Wf0cUMHfAcDQIF6tHmAClCIqxHa/XagZCklvXIES6DVckXMXwYlLl63o17d3QIA/ogrBVKnSndWre4YfifCqWbNixf//ddiEhMQvvvyGQ8aPvyc55cSSJcsomSPVAfzLlEpJOfH1N9+tXr12w4ZN/Ld16/YL5883aFCwEFcwnNQZmWhWwM6h62JiYrANTBGsDlNKfVxFhwCF4CXM9beFes5fsKBrSJcOHdqt37AxLOwwE92s7Zj6MTHHBg0aQB/SaroiOyubNpYrV5bm16hR3fJmNt24d9+BcfeO7dmzey0vrx07dnl6VsMSpKelDx06uGu3EGxAiTvuyMnJ5d2RI+/q3q0rpR0OP4I037ZtezXPaveMHVPpzjt379rj7V2LGUa1keMXLlx48onH8BK7du+hD9mZnp7Rr1+fYcOGdOvWtc6V7/Fw9Z9/me7v1+C+++5lDezZu49iqTBv0ajQPXs9q3n6+zcwr3mE7549e+OOxz/00MR6vr6HwsIZ9127Q319fUaOGNGlSyf0Lh1Yv37+ElWPuHXv3o1qh4R09qlbNzMz6/c/FvXo3vWu4UM9q1X7449F1ND28xMrGCy60cpSOkH9oW9WO2OK1ydsqQ8ik5OTWTV0EVe0Hdy0tHQ6FkPC8qZRzAEmVVhYeJPGjZicmAFl8ziRt+gQjjH/d+nSxbDD4U2aNLKq5CE66MgRuh2XyKRITUv39alr7kxBEARBuG7MnTu3d+/enp6eettERkbGJ5988uOPP+7evXvVqlWRkZGkuREjRnBYfqYrWRJ5ihNAtjnSV6tXr8Y56I38xHeI/NuoUSOr5L5161YuoTcc0LNnzxYtWmzcuLFp06YIFb3XBMVSDavHimbPnt2nTx/LFp09e3batGlUNTg4OCsrKzAwEHuDKGePglohF3Nzcxs0aLB9+3YKpFj26/NNYA8oVm+YoPJeXl7169enQ/QuC2gvoot/eVdBr+IBqAMqa926degKlJjtgww7d+5s1qyZ1WNFBatYam9QHLsBo47i0RsOoFV0tKVQ5kWFChXpWd5RZgsp/+o/X1+0eOkLz/99zJiROJO+fXo99OAE+uWtt9/bvTtUPXuTmJg0c9bs8ePuefutyeq/F194jtatXbte3aEvWqgbQlCpfwQiZgkjuGdPvlBmzrHJyNG9+mgLaPKUqT++8uq/GN1XX3kpKKhVnTreDz04sV27dtNnzPr0sy+RmBSu/O0dd/x/t4DeawNzcUD/vqhSyqxZswa+KCo6+uy5s4GBDXl9p4dHi+bNomNi/f39mjdvxjEMTevWLan88ePxpcuUbtqkCaKTg0uWKonER6BT86ys7IED+nEklqxhgF9CYiKznxnGVdgJ1EddHdVbunT+pwS0HQ/DHE0xfUUB7X70aBRHWq2Ky5f/jE9I7NwpGLdD26tUqRQZFZ1/b8DHp2zZMhie/v36xCckmB93K12mTOXKlcwXTUhIwGyoD1jwjR533kkr1JFFBSMbFxeH6G/ZsiVBgQvRBCpWt27doKAgZiD2rMC5bYamffifj1euWq23XQH/kH3yZMOAgNq1azFGbdq0TkpKNn5pQRAEQShCyI+oWL1xhejo6IMHDyIq0A/Z2dns6ds3X5OYdUK+gnF8P5QClWwwQ1FkXuP37Cx5++23ydR//PGHlWRCwCAX0WB6+wq0yOpzBlDO4dtvv01MTKTmVEbttwTpv3LlSjQPLdW7rkCLKFZvXIGewQJZFRUTE/PZZ59NmTIFY7N58+aIiAi133SrdA+qA6VEBTiXA1JTU9W7ZqpUqUJfqU8MLCnYAKjbonrDXRwNKprJ9jsQVqBc6bjMrEyaqvbwIifnZMkS+TdrKZnNDh3avf6vVx+YeB9jqQwDcOLw4UNfevEf+B50ISdyOboVwXT2LEcpznOKUo2q8CKE0ul0eo9hVhUANdtQ/9hBDrBrPKjn/ffd+8br/wwObs8xqjm8qFfP5/HHJj326MPqc5wGDeqjhjdt2kIfIvhQ0idSU62++WAX6kAFLl+6nJuTSx8q8V2vnq/JU/3/vKdjy5Qpe/5C/v+4EHsYCNzC6bw83kpISGSPWnsmU5H/KRgrRxVChZVPzS/ottsiI6M4Utn08uXL1ajuqQ7YHbqnUuVKpk9grppjjC+WWn00xFm0l+G5ePHS5T/1HOAqzPUDBw/99+PPTp3K/wYMQ6nKZHzjjsd7eFTExajTA/z9UlKsl1lh4ELx8fGof0aWmnB1UC/4lwPwe1Qeh8AedYol7FS1NZH/7BD+Fi/at09v3qX+69dvmPzm27b/0Vi8DQ7wk0+/MFvHU6dO55zMYWKrOVarVv5kYwjMnS8IgiAI1w2EjUrflqA0QGkt9S+S1HieokArvUS6J9k5EahcDmVMerUCVcB17V6at0jitlqZS9s+WEvaHTx48N/+9recnJwjR474+/tXrVqV08HT07N27dpHjx5FDDz33HMtWrQwi0Azti0CcjfyzOrgBg0acJXOnTufPHmSwpXQQgPMmDEjLCysT58+SlxxrSeeeKJ169bqLDPlypXjFFs1UvAjQLGxsRRtq4/RgpUrVzboDagrItX28moMbJ2iJVyiQvny6zdsLFWy5J+3/Zl76lRc3PEdO3YFBPjVr1+Pd48di5szd97uXaGhoXvt/nc4/AiqyKNiRbxdg/r1lq9YuXMHR+e/dehQWDXPqp07dbQdWrsgzmgLHcLE0rscgyhPS0vjSG/v/Gfx6QEGjPFGKzO6+Tdus7PpRmplVdradetXrlgdGrrH3ASr/0zPePggqZs0aXzwYBids2fvvrzTeQMG9KtSpTKXsH0EyAzTKzIqKjMzq27dOsjQ/J4xfSqEjjxw8GDDAH+qxHCjv3ftCqVzKt1554WLF+hqNSOjY2LO5J3x9fXJyqL62S1btlBzIyMjE0vgUdEjJjZ2/74Du3aHJiUl4xZUaYxR+XLlEPocSQfGJyScPp138dLFpMTkFi2bU84dt9+BAzFP+jNnzsYei2vRopnywRSVm3vqPNU9d549OJDdu/ekp2c0bBhwKvcUJx6NiNy//8DOXbtPnEjFaqempdby8sI2qI6NjT2GNWrevJmpbIfQb0wnZWmcQ4UzMzMxAAzooUOH6FKWJSuFtxD9KSkp1IFL04eEA6s1QkPo/3379quhPBKR/yRbbExskyb6EaCWLfIfFevatUtQm9a8btOmdZs2Qeb/2rdrN6B/306dgtWCB/oqLS2drla2kHVO/9eqVatq1Sq2y1YQBEEQrim//fbbXXfdZaViEQPkREQROZEc16RJE1QQ2hS9S1pHCpK8gLRlV1+hHObNm3f33XfrbdPj75wbEBBglem2bdumHgGqW7fu999/P3HixCFDhoy8AkqamuzZs0epfPZYPgJENXbt2uXj44N817tMzJ07lyMtW8TpUVFR1atXpyFBQUGLFi1KSEhACdBA/AAv1BNKY8eORQZERkbyLwdbNo0WLViwYPTo0XrbBJWvX78+qtiqUZQZERGBUj127FhMTAx75s+fTx0eeugh6q/0xv79+zEJSjVZgvZet25d27Ztrb49aMgAIImsqsImBWFf7I6TXex+AJEv///80/aDFSs8PavV8/XdHbpn9+7QQwfD8s6c6dQ5uGmTJqqdSN727dp26NAeeVTN0xM5iNDkv8aNG6GiQkI6twlqXaZ0aTSoSWCd8fGpqw7gP3QtKpmhSs/IKGF6ZsuqpVa4ZACYygwJXY8XRCMyOfAAjF+VKlU4XU0RlCJYXdSvQYMOHdrRokaNAhF25tqiCLt379qxYzD7VduZjghHjuQ/BG65cvni1YkBQKMfDg9PTEzu1DGYRXjixAnP6tWQ+LyFAYiOjm3cOJDKxMTE7ti5m/Ht1LGD6TmlU8wwdZMeA1C6VGnWFU2jtKZNm6quwA+kp6e3bYtCzR+L1q1b0eEJiUkMnDJpZ8+eDQjw50g6MCUZQZ6aczKHhjAceAYuerUBOHMk4mhgw4ZK5mIAcAvt2rbhBYqZ6vn7+WVlZ4WEdGnXrg3NbNGiORdFLicmJqWmpufk5lbzrEbXqbphAC5cvNikcSNT2Q4xbgCYBhgABo7jmdV0FGGIa6kOp868xfjS5Bo1algFQUYf16SGjP/oH0qgevXr+VJ5DID6DgBmJ/zwESZ8ND0eE6v+O3o0cteu3U0aN1YDrcAAJCUledzpUa1aVbqRWccQ+/v72c4rQRAEQbjWqB/nITPqbRPk1mbNmiGXUaLjx48fNGgQ0mjr1q3kLBIfSmPt2rWhoaG8Rl7aJmIO2Lx587Bhw/S26Zki/sVLkIjVHsWBAweQ0WhLkmCHDh3Wr1+/ZMmSHVdA2ZMxcQhkXpwA+ttSgnJ1TlcSXO8ysXLlSrS15Z1iTlcGoFq1auynaWvWrElJSWnVqhVZfufOnTSBwukERKBdA0CLaD7mRG+bQMTTLVTJ8sjs7Gz2oyUaN25MDdFdFO7n59e7d2/6SiV6JwYgNzeXjm3TJl8s6V0mCjYAycnJdK6VkmATlUPfWYkbuzAMKCH0EMpP77oCb1FXRJLedkyFCuUbBebLQXqwT++edJBVlTAYO3fuppdpamZmFv8lJiaezMmtXKkSZ6H7UUXoXfUW/+0/cDApMdmk5PI3s7NPenh40DuWnW6LSwaAGtJqZCUel7HP/2mYGjWYK3QaM56OZQLRHKtFYgZ5vXPnLkwLPoEapqWlI3+ZSUp36oNMT9ecOZNnOa6ODABHbtu+o3y58j17ductptHx+ATUvxKOyckp6Rnp9Xzr7dm7F8XconlztDXNxBqlpad7e+c/X06FD4cf8arl5VWzBh3Oa5Zz/tNEly/THFQ7El9NCWoIVDjA348hRu7HHY9v3jzfLeCF4o4fj4k5hu69444SWAGkbW5OLifi9NTp9POhsMO+PnUZFDo89tixsmXKNmjQoGnTxqh8BDQlUw5a2XIGciEOpmKYGSxf7dq1qAN7Dhw4WKuWV926V33RxxbjBoDDOJjBZZ2zUKkkg8gQM9CsRmASEgjYwwFWE9US+m3jpi24oz69e5Uvn/8hHUVRVd5iaeB5SpcuU6VqFcpReFT0yMjIbNmyuWUl6au4uOPMyZo1atC9RIromNhmzZpSGSeXFgRBEIRrAUoUqWP15VogT/n4+AQGBqrP59GQjRo1QjkcPnx49uzZU6dO3bRpU3h4eF0Tlskd2I+E6969u942/WleUi1Hkuz0LhNoElKk+qZlcHAwaoekrMocOXJk8+bN9+3bh2THooSEhHTq1MlS1nOJY8eO+fv7q0/Uzezduxf9pp7mUFgaAGVOyMW+vr5Hjx5FfCJX2ET6krgRDHYNAK1OS0vr2rWr3jaR/zuHly9TVUsdn5mZSSWxFoiE/Pt9Hh60jvpQsj7CqQGIN9GyZUsrtVmwAaBh1May0gp0FTvpZdu3rKAL0tPTGWM0jd51BUpmBlh1tCVIt337DkRFx/BfNLom9hhSEinMS7XzZE5ODVOfHj8ev2Xr9qFDBrdu3SowsCH/Va5S+ejRyPL54rtKuXJlG9Svz4uLly6FhHRu0qQxipOJiBRWBzdsGKBuzOsLO8AlA8D0pcnKAzBOzFF1FoUwhPQJk7JmzZqWQ2jJ+vUb+XfgwP7UVtWQnkQscgqdpo6BVavXnDlztoHp6Zor3F62TBkaSz31DtOTP0uXrWjapHGnTvn3/tlDZU6kplE3JiWbO3bsqp7/aP451PbAAf28vfXnX5cuXkJtlyxVqlrVqrxgCOp4ex+NjKpSuTJTigPYZHD37z+IY6ZiFy5c5LpM0337D5QpU7pixQp4LVRyRMRRzBhrgBFk+Hx9fVDHKFT6Mz09g47i6hgLteapG+N8KvcU1chXtFEx+JnzF85TMpObNbNu/ca2bYI4cu++/XgYWsGlqTxXoXUcfDw+no7i6qznPXv3d+jQjjWT3x7HGDcAVI/RZGSpm/kU2kKriUeMLG1kpdWuXdvR4CqobfiRI6fzTnMudgX/o9Q/MNZ0KZUvXaZ0/hcLTKDnffKDWB3LYumxjMxM1ikdSLzbs3df6VKlcWK2UUAQBEEQrjUkwbi4uKCg/BztHHIfqoBs9f333yNh2XPq1Cm0meVfAlasWLECR4Hw1dumlH38+HGEB1JK7zJB6u/WrRvKHqGF9iBTUx+yM1CCp6cnar5nz57jx4/HHliqf0C+czy2xEowUAKCx/LxemUAkK+k+y1btqBh+vbt265duyZNmiC11ecAmBbMAJdITk62NQDLly+npY0bN9bbJrg6XYd/sJR5VMZ8M5GMT3ttbxxTAQQAJ1oZJ9izZw/nciGrLi3YAJjup+Z/1VpvXwE5Qm9SCec6g8PoOJqE1te7LKAEOsXqRrUleXlnmCDly9EV5elEtD6DzYv8bROV0JQm4Z6dffJw+JHGjQLNw5aZmRV3PN6rlpdntWqq4zAJO3fubt6sKXWmIxg5SlIHG8QlAwBKgjOtT548yWTlBU7O5GHSqDxSjraoutkSFRV96vTpRo0CldqjA6l/7qlT9Xx9OFcdA4fCDtMdlgagdOlSzBVL9Q9cd+u2HdQ/4ujRw+HhFE6xtby8YmNjw+i48CPlypcLat2at5KTU06kpjJxeR1/PIH1w3w6HHb4SEQE/YkTubPSnevWbfD396tbp05o6B6MGUbrzkqVWrZohhNAgO7duy8sLPyO2+9o1bLFyZM56zdsat++7Z13emzfvhPpn5CQ6OfXoE1Qaz8/v3om0tLTsRPBwR2Yvqq2dC89oyoWGxuHoG8YGJCVmbVj566wQ4cjI6MaNWqIL4qPT9i4cXOjwMCDhw7t2bs3PPwIs4U54Otb99Sp07h8jAousWXLFn4NGhQ4ZMYNAFBVPEBKSgrFciLLm3lOJzPVeZdZTQwyN8cWBmLnrt30G7MRsU6fREVG1anjbV5NLA2mSV2fuu3btc1/Uu0KVuofGJ3y5cvFJyTmd1dExLmz59q1y3/Uz9G8EgRBEIRrB+l7xowZffr0ca4PzZAQN2zYQBrlNYIwJCSkefPmlgn07NmzOIS7777bUusjcpC2SL7atWvb5jukGu9iGDp27IguV5CXyZi7d++uUaMGAszqLDT91q1bqTxnWdUcrataZM6/HHzo0KHDhw+T98nRXbt2Je9TILVCRfCCqqL40XtIkWPHjiF4uLpZh9CiqVOn3nPPPYhYtUeBrli7di0Hq9L03itQeY63qxu5qNXnBgq0xNKlSwMDA6mklTco+A+BZWRkoAUdaXTkOHbKibTCPKiHQ/T21bAfU+LEABiH3jxyJGLvvv13XOmXO0qUaNgwoFnTJshl1VkIxPkL/qhVy6vE1RVG47Zt26Zq1av+RoNdaA4zlQpbiTAn0PvZ2dkoRTwAIp4OZ4TUM16MopOuS0/P2Ldvf9zx4yVNY8a5yPrmzZv5+Fw1xrNmz8ViYnL0tokSJUsGtW5leRuY/jkeH3/pkrZh9AD+p3LlSmlp6fkV+/PPmjVqMF9PnMh/4sg8J0qXKlW7dv7jcYjRvDNnypQuXat2rdtvu50xZf2UK1cWCc5+WuFVswbzks5huueeyv9iO26tSpXKeXl5+UK2bh2G4NixuAsXL6qHcyx1Nn6IMqtVq2rZG6zeEydST+bklDLd0WeRM1swJ+cvXGAPnUB0yM3Npf7e3rUzMjI5kqGvWi3/sRtmOaI8Kf+bA5c42NfXx3ZV2ELNWbpWq9EJjCmrmmpwlnJctJFL0zR22q5PBfNh//6D0TExPnXr1Pbmf/mfElD/pKQkFDxn9e3Ti9Ko/8ZNW2JjYstXKG9VULduITgBvWGCSZVBEMrMZHyxUgSdEiUczitBEARBuHaQvt96663uJvQup5AWV61a9dVXX6FABg4ceP/99ze4+p7dxo0b1R/itZReJL5Fixahbfr27WtpDBSUicJG0Fs9IASk13/84x+tW7e2EmAJCQkrVqxo1apVUFCQVQZXLcIAdO7cWe1BkPzwww/Lli1D1vv6+jrSGKiUqKgoXnBFHIhZgmN4aNHrr79uJcpRej///DPyjGvZ1twNIiIiaNSQIUOQDVaNKtgA0OwdO3agoe1KVeqH9zIrbCtwSOnI2IwMCtG7LGAn0NF2S3YDSktJOcFF1Wap0qXQgpZCkwFDL9o2mWOQqk7u15pxwwAAI8pZTEcuDbQXsWjkckxT+k9vmDyo+rV7vW2CAzhMb1yB4WA9VKzozGAIVrhkAFjVR44c4QVGCDvHQjDY1UyA7OyT+CJUPg7KvHDU7OVdCixduhRSPifnZG7uKfaoA8x4VvesYPOLwoIgCIJwk7Bv3z708QcffGD5wIITkGfob9Q8GRD5aymxSJf//Oc/x48f36ZNG73rCvHx8TNnzhwwYEDTK79HYobUiZ1INv3RJL3rCqiv+vXrV7j64R9S8OrVqzl+6NChVatW1Xst2LNnz+zZs998802lKtF1KSkpmZmZSDLyuDmV24IopW516tRBwqnDaNHLL788ceJEu09JYRjwAJMmTbL9jMJVUJ70D6qmd+/etk8NFWwAgNqg4+2OIq1CaHp5edkKYkpGmNJBjKvdq7CfE3FOevtWQN3Cp9WFHBXhJkStUtDbTiFYnDt3joOZ+baTXxAEQRCKLRcuXPj2229r1649cuRIvctd5syZg5RHEFvez1WQiJctW5aamnrXXXdVqVLwQxxOOH78+IoVK1q2bNm2bVu7MgAxPWXKFD8/P/yG3uUuiHJE9aOPPmr3RjBSZO7cuQiMu+++u5AfAmDDtm/f3rNnT9sfSwVDWsfb25uqoH31tgXszM7Opl/0tgXKADhS/+qmeM2aBf/VqpsKpoVye3pb+AuBjjeo/oFpgCUmHon6FwRBEARLSpUqNWHCBATonj179C632LZt2/79+8eNG2er/oFE3KdPH3Tmxo0bz549q/e6Tm5u7pYtW7AQts8FmUGsjx49muaEhYXpXW7BhQ4cOHD//fc7egwEUTF8+PCkpKQNGzaYH2lxg8TExB07djRp0gTTYle1GpI7WBBfX9+8vDy97QqOtDLegDLtjqggCIIgCIJw6+Lh4TFkyJC5c+dGRkbqXS6C9J85c+aIESNsH/E3U6ZMGa6CqkYuX7hwQe91BUT2unXrjh07FhIS4vzrgtWqVevYseP8+fM5WO9ykb17906fPn3s2LHOv/uK6uaYRYsW0S67N98LJCsra9myZTTH7h8hVhT8K0AK6pqWlnbp0iWrgijd09OTYbbrmdjJKefPn7f6EOCc6W8dBwbm/80pvUsQBEEQBEH4S4DAQx8iypcvX+7t7Y161m8YY9euXT///PPIkSPbtm3r/JN2BKqvr++0adMQnAEBAcY/yVcsXrx406ZNDzzwAJV0LkopuUaNGpmZmRs3bqxbt64TW2KXbdu2/fTTT+PGjWvdurUjUW6GwuvVq/fdd98hs/39/V1Sy7m5ub/99lt2dja9xxDovTYYNQBcu0KFCklJSVTa3LnqG8DU0m5LOIUxUz9XZPkEEX7gzJkzVr/xJAiCIAiCIPxlQAQilC9evLhy5cqyZcuqX+HU7znm7Nmzy5YtW7169ahRo9q3b+/8rjwgMnEXzZo1W7hw4eHDhwMDAw0+XZKTkzN16tTw8PCnn37ax8fHiMhGuGI2Tp48uWbNGowH8tqI30D0Urd169aprzIbeXKYylSvXr1ly5Zz5syJiIho0qRJmat/290RGRkZP/74I31+3333YVf0XnsY+hKwAgWPAYiLiytfvjz1QPdTuQIHRkEvp6Wl5eXlof5Pnz7dtGlTV72gIAiCIAiCcMtx8ODB6dOnIxqHDRuGgMYGIHAtBTdaFJCIYWFh8+fP9/DwmDBhQq1a+b9C7hLTpk1bvnz54MGD+/fvj0BXlzBfSCle/kWUYjAWLFjQp0+fiRMnqnddYteuXbNmzaItQ4cO9fb2VpretkXnzp3bv38/LcL80CIn9+Od8PPPP+M3xowZ061bN3VX3epC6l9sCUZryZIlI0eOpJ/Vu05wwQAAlkL9nj0tqWL6tXX9hgEwQKmpqenp6fXz/yKvnZ9YEgRBEARBEP56ZGdnb9u2DYWKAmzcuHG9evXwA+pH5E+fPo0+jI6OxicgLAcMGNCqVSu3fwAnMTGRq2zatKl169aBgYHqWZ1SpUqhxTMzMxMSEo4ePXrgwIGOHTv269ePd/VprkNpmzdvXrVqlZeXV6NGjWgR+l79YKb6DcyoqChaVLFiRVpk+7eNXSIuLm7x4sXh4eEtW7YMCAioXbs29gbXcfbs2YyMjPj4eBrFtUJCQnA+vKtPc4prBgA4HotGP3Lh0qVLKxun37MHxwPOgVPYZESNfPYhCIIgCIIg/JVAQCL0IyMj0awoV/VDkShDzAACGmOAIi8SlZiXl4cgRoInJSXl5ORcuHAByYoTQBz7+fk1adLE6u8AuA0tojmAtaBF6seIsAE1atRQLfL29nbpdrkj6Cgsx6FDh2JjY3EXubm5ly5dKmP6O6TmRrnkmlw2AIrLly+rYbvD9LOY/KswmwHe4hgqp/5VtaT3nbsFQRAEQRAEQRCuKW4aAAWyHuuDxLeU9WziBNRrVXgpEyL9BUEQBEEQBOGGUygDoLC82a9eq08DQH04oI8TBEEQBEEQBOFGUwQGQBAEQRAEQRCEWwW5PS8IgiAIgiAIxQgxAIIgCIIgCIJQjBADIAiCIAiCIAjFCDEAgiAIgiAIglCMEAMgCIIgCIIgCMUIMQCCIAiCIAiCUIwQAyAIgiAIgiAIxQgxAIIgCIIgCIJQjBADIAiCIAiCIAjFCDEAgiAIgiAIglCMEAMgCIIgCIIgCMUIMQCCIAiCIAiCUIwQAyAIgiAIgiAIxQgxAIIgCIIgCIJQjBADIAiCIAiCIAjFCDEAgiAIgiAIglCMEAMgCIIgCIIgCMUIMQCCIAiCIAiCUIwQAyAIgiAIgiAIxQgxAIIgCIIgCIJQjBADIAiCIAiCIAjFhttu+z+aVj+7ByHE5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2" y="134865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19" y="620688"/>
            <a:ext cx="8810837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C7CF1CE6-CA22-4E69-ADDF-E0E09D5C4C1E}"/>
              </a:ext>
            </a:extLst>
          </p:cNvPr>
          <p:cNvSpPr/>
          <p:nvPr/>
        </p:nvSpPr>
        <p:spPr>
          <a:xfrm>
            <a:off x="395536" y="1020536"/>
            <a:ext cx="8280920" cy="53607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4643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(Interface)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28E6DB-7041-44ED-9939-15CEC95916CF}"/>
              </a:ext>
            </a:extLst>
          </p:cNvPr>
          <p:cNvSpPr txBox="1"/>
          <p:nvPr/>
        </p:nvSpPr>
        <p:spPr>
          <a:xfrm>
            <a:off x="597588" y="1288761"/>
            <a:ext cx="7876813" cy="57400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〮 </a:t>
            </a:r>
            <a:r>
              <a:rPr lang="en-US" altLang="ko-KR" dirty="0">
                <a:ea typeface="맑은 고딕"/>
              </a:rPr>
              <a:t>Interface </a:t>
            </a:r>
            <a:r>
              <a:rPr lang="ko-KR" altLang="en-US" dirty="0">
                <a:ea typeface="맑은 고딕"/>
              </a:rPr>
              <a:t>설계</a:t>
            </a:r>
            <a:endParaRPr lang="en-US" altLang="ko-KR" sz="1600" dirty="0">
              <a:ea typeface="맑은 고딕"/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>
                <a:ea typeface="맑은 고딕"/>
              </a:rPr>
              <a:t>사용자는 안드로이드 앱을 통해 아래의 기능들을 이용할 수 있음.</a:t>
            </a:r>
            <a:endParaRPr lang="en-US" altLang="ko-KR" sz="1600" dirty="0">
              <a:ea typeface="맑은 고딕"/>
            </a:endParaRPr>
          </a:p>
          <a:p>
            <a:endParaRPr lang="ko-KR" altLang="en-US" sz="1600" dirty="0">
              <a:ea typeface="맑은 고딕"/>
            </a:endParaRP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1) 로그인 및 로그아웃</a:t>
            </a: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2) 사진 촬영 및 저장</a:t>
            </a: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3) 사진 선택 및 사진 전송에 따른 공간 </a:t>
            </a:r>
            <a:r>
              <a:rPr lang="en-US" altLang="ko-KR" sz="1600" dirty="0">
                <a:ea typeface="맑은 고딕"/>
              </a:rPr>
              <a:t>Mood </a:t>
            </a:r>
            <a:r>
              <a:rPr lang="ko-KR" altLang="en-US" sz="1600" dirty="0">
                <a:ea typeface="맑은 고딕"/>
              </a:rPr>
              <a:t>탐색 (</a:t>
            </a:r>
            <a:r>
              <a:rPr lang="en-US" altLang="ko-KR" sz="1600" dirty="0">
                <a:ea typeface="맑은 고딕"/>
              </a:rPr>
              <a:t>T</a:t>
            </a:r>
            <a:r>
              <a:rPr lang="ko-KR" altLang="en-US" sz="1600" dirty="0" err="1">
                <a:ea typeface="맑은 고딕"/>
              </a:rPr>
              <a:t>o</a:t>
            </a:r>
            <a:r>
              <a:rPr lang="ko-KR" altLang="en-US" sz="1600" dirty="0">
                <a:ea typeface="맑은 고딕"/>
              </a:rPr>
              <a:t> Google </a:t>
            </a:r>
            <a:r>
              <a:rPr lang="en-US" altLang="ko-KR" sz="1600" dirty="0">
                <a:ea typeface="맑은 고딕"/>
              </a:rPr>
              <a:t>C</a:t>
            </a:r>
            <a:r>
              <a:rPr lang="ko-KR" altLang="en-US" sz="1600" dirty="0" err="1">
                <a:ea typeface="맑은 고딕"/>
              </a:rPr>
              <a:t>loud</a:t>
            </a:r>
            <a:r>
              <a:rPr lang="ko-KR" altLang="en-US" sz="1600" dirty="0">
                <a:ea typeface="맑은 고딕"/>
              </a:rPr>
              <a:t> </a:t>
            </a:r>
            <a:r>
              <a:rPr lang="en-US" altLang="ko-KR" sz="1600" dirty="0">
                <a:ea typeface="맑은 고딕"/>
              </a:rPr>
              <a:t>S</a:t>
            </a:r>
            <a:r>
              <a:rPr lang="ko-KR" altLang="en-US" sz="1600" dirty="0" err="1">
                <a:ea typeface="맑은 고딕"/>
              </a:rPr>
              <a:t>erver</a:t>
            </a:r>
            <a:r>
              <a:rPr lang="ko-KR" altLang="en-US" sz="1600" dirty="0">
                <a:ea typeface="맑은 고딕"/>
              </a:rPr>
              <a:t>)</a:t>
            </a: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4) </a:t>
            </a:r>
            <a:r>
              <a:rPr lang="en-US" altLang="ko-KR" sz="1600" dirty="0">
                <a:ea typeface="맑은 고딕"/>
              </a:rPr>
              <a:t>Arduino</a:t>
            </a:r>
            <a:r>
              <a:rPr lang="ko-KR" altLang="en-US" sz="1600" dirty="0">
                <a:ea typeface="맑은 고딕"/>
              </a:rPr>
              <a:t>장치 - 안드로이드 앱 간 BLE 블루투스 연결</a:t>
            </a: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5) Music </a:t>
            </a:r>
            <a:r>
              <a:rPr lang="en-US" altLang="ko-KR" sz="1600" dirty="0">
                <a:ea typeface="맑은 고딕"/>
              </a:rPr>
              <a:t>P</a:t>
            </a:r>
            <a:r>
              <a:rPr lang="ko-KR" altLang="en-US" sz="1600" dirty="0">
                <a:ea typeface="맑은 고딕"/>
              </a:rPr>
              <a:t>layer에서</a:t>
            </a:r>
            <a:r>
              <a:rPr lang="en-US" altLang="ko-KR" sz="1600" dirty="0">
                <a:ea typeface="맑은 고딕"/>
              </a:rPr>
              <a:t>, </a:t>
            </a:r>
            <a:r>
              <a:rPr lang="ko-KR" altLang="en-US" sz="1600" dirty="0"/>
              <a:t>해당 공간의 </a:t>
            </a:r>
            <a:r>
              <a:rPr lang="en-US" altLang="ko-KR" sz="1600" dirty="0"/>
              <a:t>Mood</a:t>
            </a:r>
            <a:r>
              <a:rPr lang="ko-KR" altLang="en-US" sz="1600" dirty="0"/>
              <a:t>에 대응하는 음악을</a:t>
            </a:r>
            <a:r>
              <a:rPr lang="ko-KR" altLang="en-US" sz="1600" dirty="0">
                <a:ea typeface="맑은 고딕"/>
              </a:rPr>
              <a:t> 재생  </a:t>
            </a:r>
            <a:r>
              <a:rPr lang="en-US" altLang="ko-KR" sz="1600" dirty="0">
                <a:ea typeface="맑은 고딕"/>
              </a:rPr>
              <a:t>(</a:t>
            </a:r>
            <a:r>
              <a:rPr lang="ko-KR" altLang="en-US" sz="1600" dirty="0" err="1">
                <a:ea typeface="맑은 고딕"/>
              </a:rPr>
              <a:t>스트리밍</a:t>
            </a:r>
            <a:r>
              <a:rPr lang="ko-KR" altLang="en-US" sz="1600" dirty="0">
                <a:ea typeface="맑은 고딕"/>
              </a:rPr>
              <a:t> 서비스</a:t>
            </a:r>
            <a:r>
              <a:rPr lang="en-US" altLang="ko-KR" sz="1600" dirty="0">
                <a:ea typeface="맑은 고딕"/>
              </a:rPr>
              <a:t>)</a:t>
            </a:r>
            <a:endParaRPr lang="ko-KR" altLang="en-US" sz="1600" dirty="0">
              <a:ea typeface="맑은 고딕"/>
            </a:endParaRP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6) BLE 통신을 바탕으로 디퓨저 분사 주기 조절(버튼 클릭 방식)</a:t>
            </a:r>
          </a:p>
          <a:p>
            <a:endParaRPr lang="ko-KR" altLang="en-US" sz="1600" dirty="0">
              <a:ea typeface="맑은 고딕"/>
            </a:endParaRPr>
          </a:p>
          <a:p>
            <a:r>
              <a:rPr lang="ko-KR" altLang="en-US" sz="1600" dirty="0">
                <a:ea typeface="맑은 고딕"/>
              </a:rPr>
              <a:t>7) 디퓨저 용액 잔량 확인(충분 또는 부족, 버튼 클릭 방식)</a:t>
            </a:r>
          </a:p>
          <a:p>
            <a:endParaRPr lang="en-US" altLang="ko-KR" sz="1600" dirty="0">
              <a:ea typeface="맑은 고딕"/>
            </a:endParaRPr>
          </a:p>
          <a:p>
            <a:endParaRPr lang="en-US" altLang="ko-KR" sz="1600" dirty="0">
              <a:ea typeface="맑은 고딕"/>
            </a:endParaRP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27BE4-B6AF-47F0-B0B9-37B18907D57A}"/>
              </a:ext>
            </a:extLst>
          </p:cNvPr>
          <p:cNvSpPr txBox="1"/>
          <p:nvPr/>
        </p:nvSpPr>
        <p:spPr>
          <a:xfrm>
            <a:off x="4027070" y="6324727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- 4 -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179FF55-602B-4146-A4BA-32C479E38A1A}"/>
              </a:ext>
            </a:extLst>
          </p:cNvPr>
          <p:cNvCxnSpPr/>
          <p:nvPr/>
        </p:nvCxnSpPr>
        <p:spPr>
          <a:xfrm>
            <a:off x="0" y="692696"/>
            <a:ext cx="91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65" y="15662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8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50610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</a:t>
            </a:r>
            <a:r>
              <a:rPr lang="ko-KR" altLang="en-US" sz="2500" b="1" spc="-150" dirty="0"/>
              <a:t>시스템 설계</a:t>
            </a:r>
            <a:r>
              <a:rPr lang="en-US" altLang="ko-KR" sz="2500" b="1" spc="-150" dirty="0"/>
              <a:t>)</a:t>
            </a:r>
            <a:endParaRPr lang="ko-KR" altLang="en-US" sz="2500" b="1" spc="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251D99-FCA5-41F2-A3DB-1E93613D340C}"/>
              </a:ext>
            </a:extLst>
          </p:cNvPr>
          <p:cNvSpPr txBox="1"/>
          <p:nvPr/>
        </p:nvSpPr>
        <p:spPr>
          <a:xfrm>
            <a:off x="989602" y="1145271"/>
            <a:ext cx="716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〮 전체 시스템 설계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- 5 -</a:t>
            </a:r>
            <a:endParaRPr lang="ko-KR" altLang="en-US" dirty="0"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73680"/>
            <a:ext cx="8280920" cy="4467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38" y="15662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1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〮  </a:t>
            </a:r>
            <a:r>
              <a:rPr lang="en-US" altLang="ko-KR" b="1" dirty="0">
                <a:solidFill>
                  <a:schemeClr val="tx1"/>
                </a:solidFill>
              </a:rPr>
              <a:t>How to find a </a:t>
            </a:r>
            <a:r>
              <a:rPr lang="en-US" altLang="ko-KR" b="1" dirty="0" err="1">
                <a:solidFill>
                  <a:schemeClr val="tx1"/>
                </a:solidFill>
              </a:rPr>
              <a:t>spacial</a:t>
            </a:r>
            <a:r>
              <a:rPr lang="en-US" altLang="ko-KR" b="1" dirty="0">
                <a:solidFill>
                  <a:schemeClr val="tx1"/>
                </a:solidFill>
              </a:rPr>
              <a:t> mood? (Total Process)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- 6 -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0" y="1725283"/>
            <a:ext cx="7105669" cy="43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〮  </a:t>
            </a:r>
            <a:r>
              <a:rPr lang="en-US" altLang="ko-KR" b="1" dirty="0">
                <a:solidFill>
                  <a:schemeClr val="tx1"/>
                </a:solidFill>
              </a:rPr>
              <a:t>How to find a </a:t>
            </a:r>
            <a:r>
              <a:rPr lang="en-US" altLang="ko-KR" b="1" dirty="0" err="1">
                <a:solidFill>
                  <a:schemeClr val="tx1"/>
                </a:solidFill>
              </a:rPr>
              <a:t>spacial</a:t>
            </a:r>
            <a:r>
              <a:rPr lang="en-US" altLang="ko-KR" b="1" dirty="0">
                <a:solidFill>
                  <a:schemeClr val="tx1"/>
                </a:solidFill>
              </a:rPr>
              <a:t> mood? (By Google cloud function!!)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input image</a:t>
            </a:r>
            <a:r>
              <a:rPr lang="ko-KR" altLang="ko-KR" sz="1600" b="1" dirty="0">
                <a:solidFill>
                  <a:schemeClr val="tx1"/>
                </a:solidFill>
              </a:rPr>
              <a:t>에 대해</a:t>
            </a:r>
            <a:r>
              <a:rPr lang="en-US" altLang="ko-KR" sz="1600" b="1" dirty="0">
                <a:solidFill>
                  <a:schemeClr val="tx1"/>
                </a:solidFill>
              </a:rPr>
              <a:t> K-means </a:t>
            </a:r>
            <a:r>
              <a:rPr lang="ko-KR" altLang="ko-KR" sz="1600" b="1" dirty="0" err="1">
                <a:solidFill>
                  <a:schemeClr val="tx1"/>
                </a:solidFill>
              </a:rPr>
              <a:t>클러스터링을</a:t>
            </a:r>
            <a:r>
              <a:rPr lang="ko-KR" altLang="ko-KR" sz="1600" b="1" dirty="0">
                <a:solidFill>
                  <a:schemeClr val="tx1"/>
                </a:solidFill>
              </a:rPr>
              <a:t> 실시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2. </a:t>
            </a:r>
            <a:r>
              <a:rPr lang="ko-KR" altLang="ko-KR" sz="1600" b="1" dirty="0" err="1">
                <a:solidFill>
                  <a:schemeClr val="tx1"/>
                </a:solidFill>
              </a:rPr>
              <a:t>클러스터링된</a:t>
            </a:r>
            <a:r>
              <a:rPr lang="ko-KR" altLang="ko-KR" sz="1600" b="1" dirty="0">
                <a:solidFill>
                  <a:schemeClr val="tx1"/>
                </a:solidFill>
              </a:rPr>
              <a:t> 각 색상에 대하여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ko-KR" sz="1600" b="1" dirty="0">
                <a:solidFill>
                  <a:schemeClr val="tx1"/>
                </a:solidFill>
              </a:rPr>
              <a:t>아래와 같이 </a:t>
            </a:r>
            <a:r>
              <a:rPr lang="ko-KR" altLang="ko-KR" sz="1600" b="1" dirty="0" err="1">
                <a:solidFill>
                  <a:schemeClr val="tx1"/>
                </a:solidFill>
              </a:rPr>
              <a:t>라벨링</a:t>
            </a:r>
            <a:r>
              <a:rPr lang="ko-KR" altLang="ko-KR" sz="1600" b="1" dirty="0">
                <a:solidFill>
                  <a:schemeClr val="tx1"/>
                </a:solidFill>
              </a:rPr>
              <a:t> 작업을 실시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2.1 </a:t>
            </a:r>
            <a:r>
              <a:rPr lang="ko-KR" altLang="ko-KR" sz="1600" dirty="0">
                <a:solidFill>
                  <a:schemeClr val="tx1"/>
                </a:solidFill>
              </a:rPr>
              <a:t>채도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명도 값을 확인하여 무채색 여부 확인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ko-KR" sz="1600" b="1" dirty="0">
                <a:solidFill>
                  <a:srgbClr val="00B0F0"/>
                </a:solidFill>
              </a:rPr>
              <a:t>기준은 </a:t>
            </a:r>
            <a:r>
              <a:rPr lang="en-US" altLang="ko-KR" sz="1600" b="1" dirty="0">
                <a:solidFill>
                  <a:srgbClr val="00B0F0"/>
                </a:solidFill>
              </a:rPr>
              <a:t>8</a:t>
            </a:r>
            <a:r>
              <a:rPr lang="ko-KR" altLang="en-US" sz="1600" b="1" dirty="0">
                <a:solidFill>
                  <a:srgbClr val="00B0F0"/>
                </a:solidFill>
              </a:rPr>
              <a:t>쪽 참고</a:t>
            </a:r>
            <a:r>
              <a:rPr lang="en-US" altLang="ko-KR" sz="1600" dirty="0">
                <a:solidFill>
                  <a:schemeClr val="tx1"/>
                </a:solidFill>
              </a:rPr>
              <a:t>),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ko-KR" sz="1600" dirty="0">
                <a:solidFill>
                  <a:schemeClr val="tx1"/>
                </a:solidFill>
              </a:rPr>
              <a:t>무채색인 경우 </a:t>
            </a:r>
            <a:r>
              <a:rPr lang="en-US" altLang="ko-KR" sz="1600" b="1" dirty="0">
                <a:solidFill>
                  <a:srgbClr val="00B0F0"/>
                </a:solidFill>
              </a:rPr>
              <a:t>8</a:t>
            </a:r>
            <a:r>
              <a:rPr lang="ko-KR" altLang="en-US" sz="1600" b="1" dirty="0">
                <a:solidFill>
                  <a:srgbClr val="00B0F0"/>
                </a:solidFill>
              </a:rPr>
              <a:t>쪽 </a:t>
            </a:r>
            <a:r>
              <a:rPr lang="ko-KR" altLang="ko-KR" sz="1600" b="1" dirty="0">
                <a:solidFill>
                  <a:srgbClr val="00B0F0"/>
                </a:solidFill>
              </a:rPr>
              <a:t>기준</a:t>
            </a:r>
            <a:r>
              <a:rPr lang="ko-KR" altLang="ko-KR" sz="1600" dirty="0">
                <a:solidFill>
                  <a:schemeClr val="tx1"/>
                </a:solidFill>
              </a:rPr>
              <a:t>에 의해 검은색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회색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흰색 중 하나로 </a:t>
            </a:r>
            <a:r>
              <a:rPr lang="ko-KR" altLang="ko-KR" sz="1600" dirty="0" err="1">
                <a:solidFill>
                  <a:schemeClr val="tx1"/>
                </a:solidFill>
              </a:rPr>
              <a:t>라벨링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en-US" altLang="ko-KR" sz="1600" u="sng" dirty="0">
                <a:solidFill>
                  <a:schemeClr val="tx1"/>
                </a:solidFill>
              </a:rPr>
              <a:t>(</a:t>
            </a:r>
            <a:r>
              <a:rPr lang="ko-KR" altLang="ko-KR" sz="1600" b="1" u="sng" dirty="0">
                <a:solidFill>
                  <a:schemeClr val="tx1"/>
                </a:solidFill>
              </a:rPr>
              <a:t>검은색 </a:t>
            </a:r>
            <a:r>
              <a:rPr lang="en-US" altLang="ko-KR" sz="1600" b="1" u="sng" dirty="0">
                <a:solidFill>
                  <a:schemeClr val="tx1"/>
                </a:solidFill>
              </a:rPr>
              <a:t>: </a:t>
            </a:r>
            <a:r>
              <a:rPr lang="ko-KR" altLang="ko-KR" sz="1600" b="1" u="sng" dirty="0" err="1">
                <a:solidFill>
                  <a:schemeClr val="tx1"/>
                </a:solidFill>
              </a:rPr>
              <a:t>중</a:t>
            </a:r>
            <a:r>
              <a:rPr lang="ko-KR" altLang="en-US" sz="1600" b="1" u="sng" dirty="0" err="1">
                <a:solidFill>
                  <a:schemeClr val="tx1"/>
                </a:solidFill>
              </a:rPr>
              <a:t>성색</a:t>
            </a:r>
            <a:r>
              <a:rPr lang="ko-KR" altLang="ko-KR" sz="1600" b="1" u="sng" dirty="0" err="1">
                <a:solidFill>
                  <a:schemeClr val="tx1"/>
                </a:solidFill>
              </a:rPr>
              <a:t>계열</a:t>
            </a:r>
            <a:r>
              <a:rPr lang="en-US" altLang="ko-KR" sz="1600" b="1" u="sng" dirty="0">
                <a:solidFill>
                  <a:schemeClr val="tx1"/>
                </a:solidFill>
              </a:rPr>
              <a:t>, </a:t>
            </a:r>
            <a:r>
              <a:rPr lang="ko-KR" altLang="ko-KR" sz="1600" b="1" u="sng" dirty="0">
                <a:solidFill>
                  <a:schemeClr val="tx1"/>
                </a:solidFill>
              </a:rPr>
              <a:t>회색 </a:t>
            </a:r>
            <a:r>
              <a:rPr lang="en-US" altLang="ko-KR" sz="1600" b="1" u="sng" dirty="0">
                <a:solidFill>
                  <a:schemeClr val="tx1"/>
                </a:solidFill>
              </a:rPr>
              <a:t>: </a:t>
            </a:r>
            <a:r>
              <a:rPr lang="ko-KR" altLang="ko-KR" sz="1600" b="1" u="sng" dirty="0">
                <a:solidFill>
                  <a:schemeClr val="tx1"/>
                </a:solidFill>
              </a:rPr>
              <a:t>한색계열</a:t>
            </a:r>
            <a:r>
              <a:rPr lang="en-US" altLang="ko-KR" sz="1600" b="1" u="sng" dirty="0">
                <a:solidFill>
                  <a:schemeClr val="tx1"/>
                </a:solidFill>
              </a:rPr>
              <a:t>, </a:t>
            </a:r>
            <a:r>
              <a:rPr lang="ko-KR" altLang="ko-KR" sz="1600" b="1" u="sng" dirty="0">
                <a:solidFill>
                  <a:schemeClr val="tx1"/>
                </a:solidFill>
              </a:rPr>
              <a:t>흰색 </a:t>
            </a:r>
            <a:r>
              <a:rPr lang="en-US" altLang="ko-KR" sz="1600" b="1" u="sng" dirty="0">
                <a:solidFill>
                  <a:schemeClr val="tx1"/>
                </a:solidFill>
              </a:rPr>
              <a:t>: </a:t>
            </a:r>
            <a:r>
              <a:rPr lang="ko-KR" altLang="ko-KR" sz="1600" b="1" u="sng" dirty="0">
                <a:solidFill>
                  <a:schemeClr val="tx1"/>
                </a:solidFill>
              </a:rPr>
              <a:t>흰색계열</a:t>
            </a:r>
            <a:r>
              <a:rPr lang="en-US" altLang="ko-KR" sz="1600" u="sng" dirty="0">
                <a:solidFill>
                  <a:schemeClr val="tx1"/>
                </a:solidFill>
              </a:rPr>
              <a:t>)</a:t>
            </a:r>
            <a:endParaRPr lang="ko-KR" altLang="ko-KR" sz="1600" u="sng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2.2 </a:t>
            </a:r>
            <a:r>
              <a:rPr lang="ko-KR" altLang="ko-KR" sz="1600" dirty="0">
                <a:solidFill>
                  <a:schemeClr val="tx1"/>
                </a:solidFill>
              </a:rPr>
              <a:t>무채색이 아닌 유채색인 경우</a:t>
            </a:r>
            <a:r>
              <a:rPr lang="en-US" altLang="ko-KR" sz="1600" dirty="0">
                <a:solidFill>
                  <a:schemeClr val="tx1"/>
                </a:solidFill>
              </a:rPr>
              <a:t>, HSV </a:t>
            </a:r>
            <a:r>
              <a:rPr lang="ko-KR" altLang="ko-KR" sz="1600" dirty="0">
                <a:solidFill>
                  <a:schemeClr val="tx1"/>
                </a:solidFill>
              </a:rPr>
              <a:t>색상 체계</a:t>
            </a:r>
            <a:r>
              <a:rPr lang="en-US" altLang="ko-KR" sz="1600" dirty="0">
                <a:solidFill>
                  <a:schemeClr val="tx1"/>
                </a:solidFill>
              </a:rPr>
              <a:t> hue </a:t>
            </a:r>
            <a:r>
              <a:rPr lang="ko-KR" altLang="ko-KR" sz="1600" dirty="0">
                <a:solidFill>
                  <a:schemeClr val="tx1"/>
                </a:solidFill>
              </a:rPr>
              <a:t>스펙트럼을 참고하여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en-US" altLang="ko-KR" sz="1600" b="1" dirty="0">
                <a:solidFill>
                  <a:srgbClr val="00B0F0"/>
                </a:solidFill>
              </a:rPr>
              <a:t>8</a:t>
            </a:r>
            <a:r>
              <a:rPr lang="ko-KR" altLang="en-US" sz="1600" b="1" dirty="0">
                <a:solidFill>
                  <a:srgbClr val="00B0F0"/>
                </a:solidFill>
              </a:rPr>
              <a:t>쪽 </a:t>
            </a:r>
            <a:r>
              <a:rPr lang="ko-KR" altLang="ko-KR" sz="1600" b="1" dirty="0">
                <a:solidFill>
                  <a:srgbClr val="00B0F0"/>
                </a:solidFill>
              </a:rPr>
              <a:t>기준</a:t>
            </a:r>
            <a:r>
              <a:rPr lang="ko-KR" altLang="ko-KR" sz="1600" dirty="0">
                <a:solidFill>
                  <a:schemeClr val="tx1"/>
                </a:solidFill>
              </a:rPr>
              <a:t>에 의해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난색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ko-KR" sz="1600" dirty="0" err="1">
                <a:solidFill>
                  <a:schemeClr val="tx1"/>
                </a:solidFill>
              </a:rPr>
              <a:t>중성색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ko-KR" sz="1600" dirty="0">
                <a:solidFill>
                  <a:schemeClr val="tx1"/>
                </a:solidFill>
              </a:rPr>
              <a:t>한색 계열 중 하나로 </a:t>
            </a:r>
            <a:r>
              <a:rPr lang="ko-KR" altLang="ko-KR" sz="1600" dirty="0" err="1">
                <a:solidFill>
                  <a:schemeClr val="tx1"/>
                </a:solidFill>
              </a:rPr>
              <a:t>라벨링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3. </a:t>
            </a:r>
            <a:r>
              <a:rPr lang="ko-KR" altLang="ko-KR" sz="1600" b="1" dirty="0" err="1">
                <a:solidFill>
                  <a:schemeClr val="tx1"/>
                </a:solidFill>
              </a:rPr>
              <a:t>클러스터링된</a:t>
            </a:r>
            <a:r>
              <a:rPr lang="ko-KR" altLang="ko-KR" sz="1600" b="1" dirty="0">
                <a:solidFill>
                  <a:schemeClr val="tx1"/>
                </a:solidFill>
              </a:rPr>
              <a:t> 각 색상에 대하여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ko-KR" sz="1600" b="1" dirty="0">
                <a:solidFill>
                  <a:schemeClr val="tx1"/>
                </a:solidFill>
              </a:rPr>
              <a:t>각 색상이 차지하는 비율을 계산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4. </a:t>
            </a:r>
            <a:r>
              <a:rPr lang="ko-KR" altLang="ko-KR" sz="1600" b="1" dirty="0">
                <a:solidFill>
                  <a:schemeClr val="tx1"/>
                </a:solidFill>
              </a:rPr>
              <a:t>난색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ko-KR" sz="1600" b="1" dirty="0" err="1">
                <a:solidFill>
                  <a:schemeClr val="tx1"/>
                </a:solidFill>
              </a:rPr>
              <a:t>중성색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ko-KR" sz="1600" b="1" dirty="0">
                <a:solidFill>
                  <a:schemeClr val="tx1"/>
                </a:solidFill>
              </a:rPr>
              <a:t>한색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ko-KR" sz="1600" b="1" dirty="0">
                <a:solidFill>
                  <a:schemeClr val="tx1"/>
                </a:solidFill>
              </a:rPr>
              <a:t>흰색 카테고리의 순위를 계산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4.1 </a:t>
            </a:r>
            <a:r>
              <a:rPr lang="ko-KR" altLang="ko-KR" sz="1600" dirty="0">
                <a:solidFill>
                  <a:schemeClr val="tx1"/>
                </a:solidFill>
              </a:rPr>
              <a:t>난색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 err="1">
                <a:solidFill>
                  <a:schemeClr val="tx1"/>
                </a:solidFill>
              </a:rPr>
              <a:t>중성색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한색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흰색 계열 순위 값은 모두</a:t>
            </a:r>
            <a:r>
              <a:rPr lang="en-US" altLang="ko-KR" sz="1600" dirty="0">
                <a:solidFill>
                  <a:schemeClr val="tx1"/>
                </a:solidFill>
              </a:rPr>
              <a:t> 0</a:t>
            </a:r>
            <a:r>
              <a:rPr lang="ko-KR" altLang="ko-KR" sz="1600" dirty="0">
                <a:solidFill>
                  <a:schemeClr val="tx1"/>
                </a:solidFill>
              </a:rPr>
              <a:t>으로 초기화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4.2 </a:t>
            </a:r>
            <a:r>
              <a:rPr lang="ko-KR" altLang="ko-KR" sz="1600" dirty="0" err="1">
                <a:solidFill>
                  <a:schemeClr val="tx1"/>
                </a:solidFill>
              </a:rPr>
              <a:t>클러스터링</a:t>
            </a:r>
            <a:r>
              <a:rPr lang="ko-KR" altLang="ko-KR" sz="1600" dirty="0">
                <a:solidFill>
                  <a:schemeClr val="tx1"/>
                </a:solidFill>
              </a:rPr>
              <a:t> 된 각 색상에 대해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자신이 속한 계열 순위 값에 자신의 비율을 합산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 4.3 </a:t>
            </a:r>
            <a:r>
              <a:rPr lang="ko-KR" altLang="ko-KR" sz="1600" b="1" dirty="0">
                <a:solidFill>
                  <a:schemeClr val="tx1"/>
                </a:solidFill>
              </a:rPr>
              <a:t>순위 값이 가장 높은 계열을 대표 계열로 지정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4.4 </a:t>
            </a:r>
            <a:r>
              <a:rPr lang="ko-KR" altLang="ko-KR" sz="1600" b="1" dirty="0">
                <a:solidFill>
                  <a:schemeClr val="tx1"/>
                </a:solidFill>
              </a:rPr>
              <a:t>순위 값이 동일한 경우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ko-KR" sz="1600" b="1" dirty="0">
                <a:solidFill>
                  <a:schemeClr val="tx1"/>
                </a:solidFill>
              </a:rPr>
              <a:t>동률을 이룬 계열 중 하나를 임의로 대표 계열로 지정</a:t>
            </a:r>
            <a:endParaRPr lang="ko-KR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- 7 -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7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xmlns="" id="{2C155334-6A22-4106-A414-0056BEAB2562}"/>
              </a:ext>
            </a:extLst>
          </p:cNvPr>
          <p:cNvSpPr/>
          <p:nvPr/>
        </p:nvSpPr>
        <p:spPr>
          <a:xfrm>
            <a:off x="395536" y="836712"/>
            <a:ext cx="8280920" cy="55446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〮 </a:t>
            </a:r>
            <a:r>
              <a:rPr lang="en-US" altLang="ko-KR" b="1" dirty="0">
                <a:solidFill>
                  <a:schemeClr val="tx1"/>
                </a:solidFill>
              </a:rPr>
              <a:t>How to find a </a:t>
            </a:r>
            <a:r>
              <a:rPr lang="en-US" altLang="ko-KR" b="1" dirty="0" err="1">
                <a:solidFill>
                  <a:schemeClr val="tx1"/>
                </a:solidFill>
              </a:rPr>
              <a:t>spacial</a:t>
            </a:r>
            <a:r>
              <a:rPr lang="en-US" altLang="ko-KR" b="1" dirty="0">
                <a:solidFill>
                  <a:schemeClr val="tx1"/>
                </a:solidFill>
              </a:rPr>
              <a:t> mood?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공간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Mood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카테고리 지정 및 기준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  -&gt;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색채론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색채 인테리어 관련 논문 및 서적을 참고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가지의 카테고리로 공간의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Mood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카테고리를 지정함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b="1" dirty="0" err="1">
                <a:solidFill>
                  <a:srgbClr val="00B0F0"/>
                </a:solidFill>
                <a:latin typeface="+mn-ea"/>
              </a:rPr>
              <a:t>한색계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(Cold), 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중성색계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(Medium), </a:t>
            </a:r>
            <a:r>
              <a:rPr lang="ko-KR" altLang="en-US" b="1" dirty="0" err="1">
                <a:solidFill>
                  <a:srgbClr val="00B0F0"/>
                </a:solidFill>
                <a:latin typeface="+mn-ea"/>
              </a:rPr>
              <a:t>난색계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(Hot), </a:t>
            </a:r>
            <a:r>
              <a:rPr lang="ko-KR" altLang="en-US" b="1" dirty="0" err="1">
                <a:solidFill>
                  <a:srgbClr val="00B0F0"/>
                </a:solidFill>
                <a:latin typeface="+mn-ea"/>
              </a:rPr>
              <a:t>흰색계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(White)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34AB53F-BF74-4033-889D-81C17C9B672A}"/>
              </a:ext>
            </a:extLst>
          </p:cNvPr>
          <p:cNvSpPr/>
          <p:nvPr/>
        </p:nvSpPr>
        <p:spPr>
          <a:xfrm>
            <a:off x="395536" y="164847"/>
            <a:ext cx="3927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150" dirty="0"/>
              <a:t>작품 구성 및 상세내용 </a:t>
            </a:r>
            <a:r>
              <a:rPr lang="en-US" altLang="ko-KR" sz="2500" b="1" spc="-150" dirty="0"/>
              <a:t>(SW)</a:t>
            </a:r>
            <a:endParaRPr lang="ko-KR" altLang="en-US" sz="25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FBF0194-2BB8-43E4-81EF-859956F5F567}"/>
              </a:ext>
            </a:extLst>
          </p:cNvPr>
          <p:cNvSpPr txBox="1"/>
          <p:nvPr/>
        </p:nvSpPr>
        <p:spPr>
          <a:xfrm>
            <a:off x="4031940" y="63813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- 8 -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6D27B5-9317-4ECE-B02B-5B5EF23C56E8}"/>
              </a:ext>
            </a:extLst>
          </p:cNvPr>
          <p:cNvSpPr txBox="1"/>
          <p:nvPr/>
        </p:nvSpPr>
        <p:spPr>
          <a:xfrm>
            <a:off x="829558" y="1791279"/>
            <a:ext cx="7484884" cy="3635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채도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(S)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0 – 10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포함되는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-&gt;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무채색계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검은색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흰색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회색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판단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명도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(V)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값을 기준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(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명도 및 채도는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0 ~ 255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값을 가짐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0 – 85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검은색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중성색계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86 – 198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회색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한색계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199 – 255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흰색계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채도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11 – 255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포함되는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-&gt;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유채색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계</a:t>
            </a:r>
            <a:endParaRPr lang="ko-KR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명도 값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63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기준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기준 이하인 경우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검은색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중성색계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504825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기준 이상인 경우 다시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HSV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색상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(H)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값으로 색을 구분 </a:t>
            </a:r>
          </a:p>
          <a:p>
            <a:pPr marL="63119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값을 기준으로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0 – 60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330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–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36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난색계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3119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150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–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270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한색계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63119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60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–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150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270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–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330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 경우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중성색계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AFB72D4-0BEA-4F8D-B753-814B9B3F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463988" y="1791279"/>
            <a:ext cx="3850454" cy="3635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FDDEE7-641E-4690-BEC9-5F9FA745C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3" y="164847"/>
            <a:ext cx="1495425" cy="3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1CDC2C7169D6145A4A8B4D6637D569F" ma:contentTypeVersion="7" ma:contentTypeDescription="새 문서를 만듭니다." ma:contentTypeScope="" ma:versionID="ab46381325b74150b0050b89f9e27fc6">
  <xsd:schema xmlns:xsd="http://www.w3.org/2001/XMLSchema" xmlns:xs="http://www.w3.org/2001/XMLSchema" xmlns:p="http://schemas.microsoft.com/office/2006/metadata/properties" xmlns:ns2="f68f124c-d400-460a-8e63-8ae15d32a314" targetNamespace="http://schemas.microsoft.com/office/2006/metadata/properties" ma:root="true" ma:fieldsID="e364d0f640f4941c0395d5d1ff308e42" ns2:_="">
    <xsd:import namespace="f68f124c-d400-460a-8e63-8ae15d32a3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8f124c-d400-460a-8e63-8ae15d32a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20344E-6F08-41F0-9AE0-C02CFB445E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52BD9C-46FC-4902-9858-1F32BCC9FEEE}">
  <ds:schemaRefs>
    <ds:schemaRef ds:uri="f68f124c-d400-460a-8e63-8ae15d32a3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1465</Words>
  <Application>Microsoft Office PowerPoint</Application>
  <PresentationFormat>화면 슬라이드 쇼(4:3)</PresentationFormat>
  <Paragraphs>408</Paragraphs>
  <Slides>29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59</cp:revision>
  <dcterms:created xsi:type="dcterms:W3CDTF">2016-11-03T20:47:04Z</dcterms:created>
  <dcterms:modified xsi:type="dcterms:W3CDTF">2020-11-15T07:53:28Z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0x01010021CDC2C7169D6145A4A8B4D6637D569F</vt:lpwstr>
  </property>
</Properties>
</file>